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61" r:id="rId4"/>
    <p:sldMasterId id="2147483779" r:id="rId5"/>
  </p:sldMasterIdLst>
  <p:notesMasterIdLst>
    <p:notesMasterId r:id="rId21"/>
  </p:notesMasterIdLst>
  <p:handoutMasterIdLst>
    <p:handoutMasterId r:id="rId22"/>
  </p:handoutMasterIdLst>
  <p:sldIdLst>
    <p:sldId id="256" r:id="rId6"/>
    <p:sldId id="272" r:id="rId7"/>
    <p:sldId id="264" r:id="rId8"/>
    <p:sldId id="257" r:id="rId9"/>
    <p:sldId id="263" r:id="rId10"/>
    <p:sldId id="259" r:id="rId11"/>
    <p:sldId id="274" r:id="rId12"/>
    <p:sldId id="260" r:id="rId13"/>
    <p:sldId id="261" r:id="rId14"/>
    <p:sldId id="262" r:id="rId15"/>
    <p:sldId id="267" r:id="rId16"/>
    <p:sldId id="268" r:id="rId17"/>
    <p:sldId id="269" r:id="rId18"/>
    <p:sldId id="273"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2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6" autoAdjust="0"/>
  </p:normalViewPr>
  <p:slideViewPr>
    <p:cSldViewPr snapToGrid="0">
      <p:cViewPr varScale="1">
        <p:scale>
          <a:sx n="101" d="100"/>
          <a:sy n="101" d="100"/>
        </p:scale>
        <p:origin x="87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622262-53D9-75BC-90EF-468F576FBC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1A3C33-7E21-07BE-AB86-03497000AF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DA3FA7-7DF6-4A47-B929-1535560953E3}" type="datetime1">
              <a:rPr lang="en-US" smtClean="0"/>
              <a:t>8/26/2025</a:t>
            </a:fld>
            <a:endParaRPr lang="en-US"/>
          </a:p>
        </p:txBody>
      </p:sp>
      <p:sp>
        <p:nvSpPr>
          <p:cNvPr id="4" name="Footer Placeholder 3">
            <a:extLst>
              <a:ext uri="{FF2B5EF4-FFF2-40B4-BE49-F238E27FC236}">
                <a16:creationId xmlns:a16="http://schemas.microsoft.com/office/drawing/2014/main" id="{DC9A7B73-3965-CB20-EF54-C353BE1A83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6F5992-BDF3-1C62-A10A-0219E4D310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7CB03C-BE04-4FD8-A50D-7DA0D629EFB9}" type="slidenum">
              <a:rPr lang="en-US" smtClean="0"/>
              <a:t>‹#›</a:t>
            </a:fld>
            <a:endParaRPr lang="en-US"/>
          </a:p>
        </p:txBody>
      </p:sp>
    </p:spTree>
    <p:extLst>
      <p:ext uri="{BB962C8B-B14F-4D97-AF65-F5344CB8AC3E}">
        <p14:creationId xmlns:p14="http://schemas.microsoft.com/office/powerpoint/2010/main" val="32524348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49B5C-56BB-4691-8625-06F579926525}" type="datetime1">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44D39-77DC-45FB-A3F7-B07F37390513}" type="slidenum">
              <a:rPr lang="en-US" smtClean="0"/>
              <a:t>‹#›</a:t>
            </a:fld>
            <a:endParaRPr lang="en-US"/>
          </a:p>
        </p:txBody>
      </p:sp>
    </p:spTree>
    <p:extLst>
      <p:ext uri="{BB962C8B-B14F-4D97-AF65-F5344CB8AC3E}">
        <p14:creationId xmlns:p14="http://schemas.microsoft.com/office/powerpoint/2010/main" val="274843519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QUALITY AND ACCURACY</a:t>
            </a:r>
          </a:p>
          <a:p>
            <a:endParaRPr lang="en-US"/>
          </a:p>
        </p:txBody>
      </p:sp>
      <p:sp>
        <p:nvSpPr>
          <p:cNvPr id="4" name="Slide Number Placeholder 3"/>
          <p:cNvSpPr>
            <a:spLocks noGrp="1"/>
          </p:cNvSpPr>
          <p:nvPr>
            <p:ph type="sldNum" sz="quarter" idx="10"/>
          </p:nvPr>
        </p:nvSpPr>
        <p:spPr/>
        <p:txBody>
          <a:bodyPr/>
          <a:lstStyle/>
          <a:p>
            <a:fld id="{CA944D39-77DC-45FB-A3F7-B07F37390513}" type="slidenum">
              <a:rPr lang="en-US" smtClean="0"/>
              <a:t>1</a:t>
            </a:fld>
            <a:endParaRPr lang="en-US"/>
          </a:p>
        </p:txBody>
      </p:sp>
      <p:sp>
        <p:nvSpPr>
          <p:cNvPr id="5" name="Date Placeholder 4">
            <a:extLst>
              <a:ext uri="{FF2B5EF4-FFF2-40B4-BE49-F238E27FC236}">
                <a16:creationId xmlns:a16="http://schemas.microsoft.com/office/drawing/2014/main" id="{0A35E2A5-08F7-42D1-864F-867ABCF7A4E5}"/>
              </a:ext>
            </a:extLst>
          </p:cNvPr>
          <p:cNvSpPr>
            <a:spLocks noGrp="1"/>
          </p:cNvSpPr>
          <p:nvPr>
            <p:ph type="dt" idx="1"/>
          </p:nvPr>
        </p:nvSpPr>
        <p:spPr/>
        <p:txBody>
          <a:bodyPr/>
          <a:lstStyle/>
          <a:p>
            <a:fld id="{344E659C-DEDF-4A04-8817-C103DD6F28E0}" type="datetime1">
              <a:rPr lang="en-US" smtClean="0"/>
              <a:t>8/26/2025</a:t>
            </a:fld>
            <a:endParaRPr lang="en-US"/>
          </a:p>
        </p:txBody>
      </p:sp>
      <p:sp>
        <p:nvSpPr>
          <p:cNvPr id="6" name="Footer Placeholder 5">
            <a:extLst>
              <a:ext uri="{FF2B5EF4-FFF2-40B4-BE49-F238E27FC236}">
                <a16:creationId xmlns:a16="http://schemas.microsoft.com/office/drawing/2014/main" id="{43F8A2C7-B98B-5694-7F32-81F4DA083A9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6885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0923" y="368558"/>
            <a:ext cx="8001000" cy="2971801"/>
          </a:xfrm>
        </p:spPr>
        <p:txBody>
          <a:bodyPr anchor="b">
            <a:normAutofit/>
          </a:bodyPr>
          <a:lstStyle>
            <a:lvl1pPr algn="ctr">
              <a:defRPr sz="4800" b="1">
                <a:ln w="3175" cmpd="sng">
                  <a:solidFill>
                    <a:schemeClr val="bg1"/>
                  </a:solidFill>
                </a:ln>
                <a:solidFill>
                  <a:srgbClr val="FFFF00"/>
                </a:solidFill>
                <a:effectLst/>
              </a:defRPr>
            </a:lvl1pPr>
          </a:lstStyle>
          <a:p>
            <a:r>
              <a:rPr lang="en-US"/>
              <a:t>Click to edit Master title style</a:t>
            </a:r>
          </a:p>
        </p:txBody>
      </p:sp>
      <p:sp>
        <p:nvSpPr>
          <p:cNvPr id="3" name="Subtitle 2"/>
          <p:cNvSpPr>
            <a:spLocks noGrp="1"/>
          </p:cNvSpPr>
          <p:nvPr>
            <p:ph type="subTitle" idx="1"/>
          </p:nvPr>
        </p:nvSpPr>
        <p:spPr>
          <a:xfrm>
            <a:off x="2894806" y="3631142"/>
            <a:ext cx="6400800" cy="1947333"/>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a:extLst>
              <a:ext uri="{FF2B5EF4-FFF2-40B4-BE49-F238E27FC236}">
                <a16:creationId xmlns:a16="http://schemas.microsoft.com/office/drawing/2014/main" id="{BFC3399E-CB42-19E8-1653-B0D267C8A08F}"/>
              </a:ext>
            </a:extLst>
          </p:cNvPr>
          <p:cNvSpPr>
            <a:spLocks noGrp="1"/>
          </p:cNvSpPr>
          <p:nvPr>
            <p:ph type="dt" sz="half" idx="10"/>
          </p:nvPr>
        </p:nvSpPr>
        <p:spPr>
          <a:xfrm>
            <a:off x="7995713" y="6269853"/>
            <a:ext cx="1600200" cy="365125"/>
          </a:xfrm>
          <a:prstGeom prst="rect">
            <a:avLst/>
          </a:prstGeom>
        </p:spPr>
        <p:txBody>
          <a:bodyPr/>
          <a:lstStyle>
            <a:lvl1pPr algn="ctr">
              <a:defRPr>
                <a:solidFill>
                  <a:schemeClr val="tx1"/>
                </a:solidFill>
              </a:defRPr>
            </a:lvl1pPr>
          </a:lstStyle>
          <a:p>
            <a:fld id="{46E89DCC-BEA1-468A-895E-A5A8A97BB1EA}" type="datetime1">
              <a:rPr lang="en-US" smtClean="0"/>
              <a:t>8/26/2025</a:t>
            </a:fld>
            <a:endParaRPr lang="en-US"/>
          </a:p>
        </p:txBody>
      </p:sp>
      <p:sp>
        <p:nvSpPr>
          <p:cNvPr id="8" name="Footer Placeholder 4">
            <a:extLst>
              <a:ext uri="{FF2B5EF4-FFF2-40B4-BE49-F238E27FC236}">
                <a16:creationId xmlns:a16="http://schemas.microsoft.com/office/drawing/2014/main" id="{E8E0E554-4BDF-6811-1EEE-09B406A0D480}"/>
              </a:ext>
            </a:extLst>
          </p:cNvPr>
          <p:cNvSpPr>
            <a:spLocks noGrp="1"/>
          </p:cNvSpPr>
          <p:nvPr>
            <p:ph type="ftr" sz="quarter" idx="11"/>
          </p:nvPr>
        </p:nvSpPr>
        <p:spPr>
          <a:xfrm>
            <a:off x="613191" y="6269854"/>
            <a:ext cx="5911897" cy="365125"/>
          </a:xfrm>
          <a:prstGeom prst="rect">
            <a:avLst/>
          </a:prstGeom>
        </p:spPr>
        <p:txBody>
          <a:bodyPr/>
          <a:lstStyle>
            <a:lvl1pPr algn="ctr">
              <a:defRPr>
                <a:solidFill>
                  <a:schemeClr val="tx1"/>
                </a:solidFill>
              </a:defRPr>
            </a:lvl1pPr>
          </a:lstStyle>
          <a:p>
            <a:r>
              <a:rPr lang="en-US"/>
              <a:t>DATCS, LLC               www.datcs.com             903-234-1136       888-201-0242</a:t>
            </a:r>
          </a:p>
        </p:txBody>
      </p:sp>
      <p:sp>
        <p:nvSpPr>
          <p:cNvPr id="9" name="Slide Number Placeholder 5">
            <a:extLst>
              <a:ext uri="{FF2B5EF4-FFF2-40B4-BE49-F238E27FC236}">
                <a16:creationId xmlns:a16="http://schemas.microsoft.com/office/drawing/2014/main" id="{524AA5DE-E445-5ED0-982F-3B2F5854CAA3}"/>
              </a:ext>
            </a:extLst>
          </p:cNvPr>
          <p:cNvSpPr>
            <a:spLocks noGrp="1"/>
          </p:cNvSpPr>
          <p:nvPr>
            <p:ph type="sldNum" sz="quarter" idx="12"/>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695094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6" name="Date Placeholder 3">
            <a:extLst>
              <a:ext uri="{FF2B5EF4-FFF2-40B4-BE49-F238E27FC236}">
                <a16:creationId xmlns:a16="http://schemas.microsoft.com/office/drawing/2014/main" id="{C806A5C5-CF28-AE44-C384-573FF50AF995}"/>
              </a:ext>
            </a:extLst>
          </p:cNvPr>
          <p:cNvSpPr>
            <a:spLocks noGrp="1"/>
          </p:cNvSpPr>
          <p:nvPr>
            <p:ph type="dt" sz="half" idx="10"/>
          </p:nvPr>
        </p:nvSpPr>
        <p:spPr>
          <a:xfrm>
            <a:off x="7995713" y="6269853"/>
            <a:ext cx="1600200" cy="365125"/>
          </a:xfrm>
          <a:prstGeom prst="rect">
            <a:avLst/>
          </a:prstGeom>
        </p:spPr>
        <p:txBody>
          <a:bodyPr/>
          <a:lstStyle>
            <a:lvl1pPr algn="ctr">
              <a:defRPr>
                <a:solidFill>
                  <a:schemeClr val="tx1"/>
                </a:solidFill>
              </a:defRPr>
            </a:lvl1pPr>
          </a:lstStyle>
          <a:p>
            <a:fld id="{7A2B0E90-294E-48F0-943E-987E306FA564}" type="datetime1">
              <a:rPr lang="en-US" smtClean="0"/>
              <a:t>8/26/2025</a:t>
            </a:fld>
            <a:endParaRPr lang="en-US"/>
          </a:p>
        </p:txBody>
      </p:sp>
      <p:sp>
        <p:nvSpPr>
          <p:cNvPr id="7" name="Footer Placeholder 4">
            <a:extLst>
              <a:ext uri="{FF2B5EF4-FFF2-40B4-BE49-F238E27FC236}">
                <a16:creationId xmlns:a16="http://schemas.microsoft.com/office/drawing/2014/main" id="{39B38DA8-CDE4-48BD-29F7-D2D377AAEBE4}"/>
              </a:ext>
            </a:extLst>
          </p:cNvPr>
          <p:cNvSpPr>
            <a:spLocks noGrp="1"/>
          </p:cNvSpPr>
          <p:nvPr>
            <p:ph type="ftr" sz="quarter" idx="11"/>
          </p:nvPr>
        </p:nvSpPr>
        <p:spPr>
          <a:xfrm>
            <a:off x="613191" y="6269854"/>
            <a:ext cx="5911897" cy="365125"/>
          </a:xfrm>
          <a:prstGeom prst="rect">
            <a:avLst/>
          </a:prstGeom>
        </p:spPr>
        <p:txBody>
          <a:bodyPr/>
          <a:lstStyle>
            <a:lvl1pPr algn="ctr">
              <a:defRPr>
                <a:solidFill>
                  <a:schemeClr val="tx1"/>
                </a:solidFill>
              </a:defRPr>
            </a:lvl1pPr>
          </a:lstStyle>
          <a:p>
            <a:r>
              <a:rPr lang="en-US"/>
              <a:t>DATCS, LLC               www.datcs.com             903-234-1136       888-201-0242</a:t>
            </a:r>
          </a:p>
        </p:txBody>
      </p:sp>
      <p:sp>
        <p:nvSpPr>
          <p:cNvPr id="8" name="Slide Number Placeholder 5">
            <a:extLst>
              <a:ext uri="{FF2B5EF4-FFF2-40B4-BE49-F238E27FC236}">
                <a16:creationId xmlns:a16="http://schemas.microsoft.com/office/drawing/2014/main" id="{C38641B5-2D45-A9E3-AACE-E1E06DF559FA}"/>
              </a:ext>
            </a:extLst>
          </p:cNvPr>
          <p:cNvSpPr>
            <a:spLocks noGrp="1"/>
          </p:cNvSpPr>
          <p:nvPr>
            <p:ph type="sldNum" sz="quarter" idx="12"/>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382280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D0181671-0EF0-455C-BBFF-FE0819F91AE0}" type="datetime1">
              <a:rPr lang="en-US" smtClean="0"/>
              <a:t>8/26/2025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r>
              <a:rPr lang="en-US"/>
              <a:t>DATCS, LLC               www.datcs.com             903-234-1136       888-201-0242</a:t>
            </a:r>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77534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196D4D45-8BAF-4853-9BD6-AA7DAAEB708A}" type="datetime1">
              <a:rPr lang="en-US" smtClean="0"/>
              <a:t>8/26/2025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r>
              <a:rPr lang="en-US"/>
              <a:t>DATCS, LLC               www.datcs.com             903-234-1136       888-201-0242</a:t>
            </a:r>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093631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AB13EE82-FBC9-404D-B42D-CF0962D4D21B}" type="datetime1">
              <a:rPr lang="en-US" smtClean="0"/>
              <a:t>8/26/2025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r>
              <a:rPr lang="en-US"/>
              <a:t>DATCS, LLC               www.datcs.com             903-234-1136       888-201-0242</a:t>
            </a:r>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3236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62B8537-DB34-4AA0-B656-F52435222896}" type="datetime1">
              <a:rPr lang="en-US" smtClean="0"/>
              <a:t>8/26/2025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r>
              <a:rPr lang="en-US"/>
              <a:t>DATCS, LLC               www.datcs.com             903-234-1136       888-201-0242</a:t>
            </a:r>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834409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ED7AC334-5231-4916-9C7B-7F4F74537A5E}" type="datetime1">
              <a:rPr lang="en-US" smtClean="0"/>
              <a:t>8/26/2025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r>
              <a:rPr lang="en-US"/>
              <a:t>DATCS, LLC               www.datcs.com             903-234-1136       888-201-0242</a:t>
            </a:r>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857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41B9F52-874E-4236-B405-FB27CF92C895}" type="datetime1">
              <a:rPr lang="en-US" smtClean="0"/>
              <a:t>8/26/2025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r>
              <a:rPr lang="en-US"/>
              <a:t>DATCS, LLC               www.datcs.com             903-234-1136       888-201-0242</a:t>
            </a:r>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73182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A765D055-3FC6-4D89-9F8A-5ABDF53BC8C2}" type="datetime1">
              <a:rPr lang="en-US" smtClean="0"/>
              <a:t>8/26/2025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r>
              <a:rPr lang="en-US"/>
              <a:t>DATCS, LLC               www.datcs.com             903-234-1136       888-201-0242</a:t>
            </a:r>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9932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139F-DA08-4E66-B876-7EEC986E3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086F8-2F00-42C3-896F-AA754E2EA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4432FC-D99B-4742-A1D0-F9AD6BF3FA5B}"/>
              </a:ext>
            </a:extLst>
          </p:cNvPr>
          <p:cNvSpPr>
            <a:spLocks noGrp="1"/>
          </p:cNvSpPr>
          <p:nvPr>
            <p:ph type="dt" sz="half" idx="10"/>
          </p:nvPr>
        </p:nvSpPr>
        <p:spPr/>
        <p:txBody>
          <a:bodyPr/>
          <a:lstStyle/>
          <a:p>
            <a:fld id="{CE113CF5-C4FA-4FA2-8201-7B6EC29958C5}" type="datetime1">
              <a:rPr lang="en-US" smtClean="0"/>
              <a:t>8/26/2025</a:t>
            </a:fld>
            <a:endParaRPr lang="en-US"/>
          </a:p>
        </p:txBody>
      </p:sp>
      <p:sp>
        <p:nvSpPr>
          <p:cNvPr id="5" name="Footer Placeholder 4">
            <a:extLst>
              <a:ext uri="{FF2B5EF4-FFF2-40B4-BE49-F238E27FC236}">
                <a16:creationId xmlns:a16="http://schemas.microsoft.com/office/drawing/2014/main" id="{B26A455A-B5D0-4A03-8EE9-64A5C01C388B}"/>
              </a:ext>
            </a:extLst>
          </p:cNvPr>
          <p:cNvSpPr>
            <a:spLocks noGrp="1"/>
          </p:cNvSpPr>
          <p:nvPr>
            <p:ph type="ftr" sz="quarter" idx="11"/>
          </p:nvPr>
        </p:nvSpPr>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B9FD890D-185B-42E0-8B35-92EBDC527871}"/>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269548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2D8D-69FE-4C65-8B1D-A9767BB5B2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4AC498-DCCD-4DE6-9DAF-CE1A5DBCF6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C0495-2ACC-446A-A20A-1DFAF61E4442}"/>
              </a:ext>
            </a:extLst>
          </p:cNvPr>
          <p:cNvSpPr>
            <a:spLocks noGrp="1"/>
          </p:cNvSpPr>
          <p:nvPr>
            <p:ph type="dt" sz="half" idx="10"/>
          </p:nvPr>
        </p:nvSpPr>
        <p:spPr/>
        <p:txBody>
          <a:bodyPr/>
          <a:lstStyle/>
          <a:p>
            <a:fld id="{0C6A3817-BB80-431B-BB8B-B091FDC1AD57}" type="datetime1">
              <a:rPr lang="en-US" smtClean="0"/>
              <a:t>8/26/2025</a:t>
            </a:fld>
            <a:endParaRPr lang="en-US"/>
          </a:p>
        </p:txBody>
      </p:sp>
      <p:sp>
        <p:nvSpPr>
          <p:cNvPr id="5" name="Footer Placeholder 4">
            <a:extLst>
              <a:ext uri="{FF2B5EF4-FFF2-40B4-BE49-F238E27FC236}">
                <a16:creationId xmlns:a16="http://schemas.microsoft.com/office/drawing/2014/main" id="{C18B6FE9-7C0D-417C-B36F-5D8E0244EA41}"/>
              </a:ext>
            </a:extLst>
          </p:cNvPr>
          <p:cNvSpPr>
            <a:spLocks noGrp="1"/>
          </p:cNvSpPr>
          <p:nvPr>
            <p:ph type="ftr" sz="quarter" idx="11"/>
          </p:nvPr>
        </p:nvSpPr>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17F17D83-5F75-4F6D-B5DD-9BD3E01EA723}"/>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412991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4528" y="0"/>
            <a:ext cx="10224256" cy="1507067"/>
          </a:xfrm>
        </p:spPr>
        <p:txBody>
          <a:bodyPr/>
          <a:lstStyle>
            <a:lvl1pPr algn="ctr">
              <a:defRPr b="1">
                <a:solidFill>
                  <a:srgbClr val="FFFF00"/>
                </a:solidFill>
              </a:defRPr>
            </a:lvl1pPr>
          </a:lstStyle>
          <a:p>
            <a:r>
              <a:rPr lang="en-US"/>
              <a:t>Click to edit Master title style</a:t>
            </a:r>
          </a:p>
        </p:txBody>
      </p:sp>
      <p:sp>
        <p:nvSpPr>
          <p:cNvPr id="3" name="Content Placeholder 2"/>
          <p:cNvSpPr>
            <a:spLocks noGrp="1"/>
          </p:cNvSpPr>
          <p:nvPr>
            <p:ph idx="1"/>
          </p:nvPr>
        </p:nvSpPr>
        <p:spPr>
          <a:xfrm>
            <a:off x="804528" y="1720516"/>
            <a:ext cx="8534400" cy="3615267"/>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995713" y="6269853"/>
            <a:ext cx="1600200" cy="365125"/>
          </a:xfrm>
          <a:prstGeom prst="rect">
            <a:avLst/>
          </a:prstGeom>
        </p:spPr>
        <p:txBody>
          <a:bodyPr/>
          <a:lstStyle>
            <a:lvl1pPr algn="ctr">
              <a:defRPr>
                <a:solidFill>
                  <a:schemeClr val="tx1"/>
                </a:solidFill>
              </a:defRPr>
            </a:lvl1pPr>
          </a:lstStyle>
          <a:p>
            <a:fld id="{0B28A2FB-5850-44B8-9E80-03C21E022C47}" type="datetime1">
              <a:rPr lang="en-US" smtClean="0"/>
              <a:t>8/26/2025</a:t>
            </a:fld>
            <a:endParaRPr lang="en-US"/>
          </a:p>
        </p:txBody>
      </p:sp>
      <p:sp>
        <p:nvSpPr>
          <p:cNvPr id="5" name="Footer Placeholder 4"/>
          <p:cNvSpPr>
            <a:spLocks noGrp="1"/>
          </p:cNvSpPr>
          <p:nvPr>
            <p:ph type="ftr" sz="quarter" idx="11"/>
          </p:nvPr>
        </p:nvSpPr>
        <p:spPr>
          <a:xfrm>
            <a:off x="613191" y="6269854"/>
            <a:ext cx="5911897" cy="365125"/>
          </a:xfrm>
          <a:prstGeom prst="rect">
            <a:avLst/>
          </a:prstGeom>
        </p:spPr>
        <p:txBody>
          <a:bodyPr/>
          <a:lstStyle>
            <a:lvl1pPr algn="ctr">
              <a:defRPr>
                <a:solidFill>
                  <a:schemeClr val="tx1"/>
                </a:solidFill>
              </a:defRPr>
            </a:lvl1pPr>
          </a:lstStyle>
          <a:p>
            <a:r>
              <a:rPr lang="en-US"/>
              <a:t>DATCS, LLC               www.datcs.com             903-234-1136       888-201-0242</a:t>
            </a:r>
          </a:p>
        </p:txBody>
      </p:sp>
      <p:sp>
        <p:nvSpPr>
          <p:cNvPr id="6" name="Slide Number Placeholder 5"/>
          <p:cNvSpPr>
            <a:spLocks noGrp="1"/>
          </p:cNvSpPr>
          <p:nvPr>
            <p:ph type="sldNum" sz="quarter" idx="12"/>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474635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3C52-5DF5-4111-96DC-D3D270F97B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72039-D106-4319-B098-4EEC66907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A81D10-959F-4A6F-85D7-F95B529CE21F}"/>
              </a:ext>
            </a:extLst>
          </p:cNvPr>
          <p:cNvSpPr>
            <a:spLocks noGrp="1"/>
          </p:cNvSpPr>
          <p:nvPr>
            <p:ph type="dt" sz="half" idx="10"/>
          </p:nvPr>
        </p:nvSpPr>
        <p:spPr/>
        <p:txBody>
          <a:bodyPr/>
          <a:lstStyle/>
          <a:p>
            <a:fld id="{54D7966E-6119-4EDB-8D6B-DF7B4183F599}" type="datetime1">
              <a:rPr lang="en-US" smtClean="0"/>
              <a:t>8/26/2025</a:t>
            </a:fld>
            <a:endParaRPr lang="en-US"/>
          </a:p>
        </p:txBody>
      </p:sp>
      <p:sp>
        <p:nvSpPr>
          <p:cNvPr id="5" name="Footer Placeholder 4">
            <a:extLst>
              <a:ext uri="{FF2B5EF4-FFF2-40B4-BE49-F238E27FC236}">
                <a16:creationId xmlns:a16="http://schemas.microsoft.com/office/drawing/2014/main" id="{E477A60D-B7B8-4CAC-8E04-A0A7AFAFCEC1}"/>
              </a:ext>
            </a:extLst>
          </p:cNvPr>
          <p:cNvSpPr>
            <a:spLocks noGrp="1"/>
          </p:cNvSpPr>
          <p:nvPr>
            <p:ph type="ftr" sz="quarter" idx="11"/>
          </p:nvPr>
        </p:nvSpPr>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F7DAAC3B-3559-480C-ADC8-96ED5BAF9D3B}"/>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3379073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8E0F-E9B3-4CFB-BF5E-E95C06E939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7B9C7-C567-4A27-8AB8-0915B6471B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FFF4E4-55A6-424F-9B23-6C466EBC24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1A2EAA-C348-4572-8209-B84992E89875}"/>
              </a:ext>
            </a:extLst>
          </p:cNvPr>
          <p:cNvSpPr>
            <a:spLocks noGrp="1"/>
          </p:cNvSpPr>
          <p:nvPr>
            <p:ph type="dt" sz="half" idx="10"/>
          </p:nvPr>
        </p:nvSpPr>
        <p:spPr/>
        <p:txBody>
          <a:bodyPr/>
          <a:lstStyle/>
          <a:p>
            <a:fld id="{FFC72F74-9544-49FF-8836-B6DA38BE6CB3}" type="datetime1">
              <a:rPr lang="en-US" smtClean="0"/>
              <a:t>8/26/2025</a:t>
            </a:fld>
            <a:endParaRPr lang="en-US"/>
          </a:p>
        </p:txBody>
      </p:sp>
      <p:sp>
        <p:nvSpPr>
          <p:cNvPr id="6" name="Footer Placeholder 5">
            <a:extLst>
              <a:ext uri="{FF2B5EF4-FFF2-40B4-BE49-F238E27FC236}">
                <a16:creationId xmlns:a16="http://schemas.microsoft.com/office/drawing/2014/main" id="{1EEBE93F-B8A3-4C9D-BB23-7456E40B174A}"/>
              </a:ext>
            </a:extLst>
          </p:cNvPr>
          <p:cNvSpPr>
            <a:spLocks noGrp="1"/>
          </p:cNvSpPr>
          <p:nvPr>
            <p:ph type="ftr" sz="quarter" idx="11"/>
          </p:nvPr>
        </p:nvSpPr>
        <p:spPr/>
        <p:txBody>
          <a:bodyPr/>
          <a:lstStyle/>
          <a:p>
            <a:r>
              <a:rPr lang="en-US"/>
              <a:t>DATCS, LLC               www.datcs.com             903-234-1136       888-201-0242</a:t>
            </a:r>
          </a:p>
        </p:txBody>
      </p:sp>
      <p:sp>
        <p:nvSpPr>
          <p:cNvPr id="7" name="Slide Number Placeholder 6">
            <a:extLst>
              <a:ext uri="{FF2B5EF4-FFF2-40B4-BE49-F238E27FC236}">
                <a16:creationId xmlns:a16="http://schemas.microsoft.com/office/drawing/2014/main" id="{FA3742A6-CAE6-4DCA-8C66-1BF418BBBCC7}"/>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2284502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3E63-C78F-4768-9053-53FEEB11F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3E0160-EA17-4603-85D6-5D34E96C4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18063C-722D-4A2B-8CEE-107149C3CA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E1C18-2810-40F5-BE15-E6B394454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018F06-375B-44B4-9018-AD39A9FD88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AA8CC-D574-41CE-818A-2F1A525EB983}"/>
              </a:ext>
            </a:extLst>
          </p:cNvPr>
          <p:cNvSpPr>
            <a:spLocks noGrp="1"/>
          </p:cNvSpPr>
          <p:nvPr>
            <p:ph type="dt" sz="half" idx="10"/>
          </p:nvPr>
        </p:nvSpPr>
        <p:spPr/>
        <p:txBody>
          <a:bodyPr/>
          <a:lstStyle/>
          <a:p>
            <a:fld id="{221CA7C1-8941-4608-8F1C-555741C45A49}" type="datetime1">
              <a:rPr lang="en-US" smtClean="0"/>
              <a:t>8/26/2025</a:t>
            </a:fld>
            <a:endParaRPr lang="en-US"/>
          </a:p>
        </p:txBody>
      </p:sp>
      <p:sp>
        <p:nvSpPr>
          <p:cNvPr id="8" name="Footer Placeholder 7">
            <a:extLst>
              <a:ext uri="{FF2B5EF4-FFF2-40B4-BE49-F238E27FC236}">
                <a16:creationId xmlns:a16="http://schemas.microsoft.com/office/drawing/2014/main" id="{5BF6337C-9161-4DEF-BCC3-2F5D6CD22154}"/>
              </a:ext>
            </a:extLst>
          </p:cNvPr>
          <p:cNvSpPr>
            <a:spLocks noGrp="1"/>
          </p:cNvSpPr>
          <p:nvPr>
            <p:ph type="ftr" sz="quarter" idx="11"/>
          </p:nvPr>
        </p:nvSpPr>
        <p:spPr/>
        <p:txBody>
          <a:bodyPr/>
          <a:lstStyle/>
          <a:p>
            <a:r>
              <a:rPr lang="en-US"/>
              <a:t>DATCS, LLC               www.datcs.com             903-234-1136       888-201-0242</a:t>
            </a:r>
          </a:p>
        </p:txBody>
      </p:sp>
      <p:sp>
        <p:nvSpPr>
          <p:cNvPr id="9" name="Slide Number Placeholder 8">
            <a:extLst>
              <a:ext uri="{FF2B5EF4-FFF2-40B4-BE49-F238E27FC236}">
                <a16:creationId xmlns:a16="http://schemas.microsoft.com/office/drawing/2014/main" id="{D394057F-9F20-4266-824E-22DC7F60E9CF}"/>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1129689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B049-985E-4438-B7DF-614E2D649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8BF952-1F7D-4AFC-A6C7-A90845A6C54F}"/>
              </a:ext>
            </a:extLst>
          </p:cNvPr>
          <p:cNvSpPr>
            <a:spLocks noGrp="1"/>
          </p:cNvSpPr>
          <p:nvPr>
            <p:ph type="dt" sz="half" idx="10"/>
          </p:nvPr>
        </p:nvSpPr>
        <p:spPr/>
        <p:txBody>
          <a:bodyPr/>
          <a:lstStyle/>
          <a:p>
            <a:fld id="{D226134A-CA03-4E8D-A49C-A3E71CC9F1B7}" type="datetime1">
              <a:rPr lang="en-US" smtClean="0"/>
              <a:t>8/26/2025</a:t>
            </a:fld>
            <a:endParaRPr lang="en-US"/>
          </a:p>
        </p:txBody>
      </p:sp>
      <p:sp>
        <p:nvSpPr>
          <p:cNvPr id="4" name="Footer Placeholder 3">
            <a:extLst>
              <a:ext uri="{FF2B5EF4-FFF2-40B4-BE49-F238E27FC236}">
                <a16:creationId xmlns:a16="http://schemas.microsoft.com/office/drawing/2014/main" id="{D96BD6A6-A44A-4B2C-952F-664C5B1ACE85}"/>
              </a:ext>
            </a:extLst>
          </p:cNvPr>
          <p:cNvSpPr>
            <a:spLocks noGrp="1"/>
          </p:cNvSpPr>
          <p:nvPr>
            <p:ph type="ftr" sz="quarter" idx="11"/>
          </p:nvPr>
        </p:nvSpPr>
        <p:spPr/>
        <p:txBody>
          <a:bodyPr/>
          <a:lstStyle/>
          <a:p>
            <a:r>
              <a:rPr lang="en-US"/>
              <a:t>DATCS, LLC               www.datcs.com             903-234-1136       888-201-0242</a:t>
            </a:r>
          </a:p>
        </p:txBody>
      </p:sp>
      <p:sp>
        <p:nvSpPr>
          <p:cNvPr id="5" name="Slide Number Placeholder 4">
            <a:extLst>
              <a:ext uri="{FF2B5EF4-FFF2-40B4-BE49-F238E27FC236}">
                <a16:creationId xmlns:a16="http://schemas.microsoft.com/office/drawing/2014/main" id="{BF9A90AD-863A-4E9E-BEE2-564833D572BC}"/>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3519125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D60FB6-144E-4E5B-AC99-662D2E51B3DC}"/>
              </a:ext>
            </a:extLst>
          </p:cNvPr>
          <p:cNvSpPr>
            <a:spLocks noGrp="1"/>
          </p:cNvSpPr>
          <p:nvPr>
            <p:ph type="dt" sz="half" idx="10"/>
          </p:nvPr>
        </p:nvSpPr>
        <p:spPr/>
        <p:txBody>
          <a:bodyPr/>
          <a:lstStyle/>
          <a:p>
            <a:fld id="{DD857052-4ED6-4D7C-8AC6-0AF707D6B3EE}" type="datetime1">
              <a:rPr lang="en-US" smtClean="0"/>
              <a:t>8/26/2025</a:t>
            </a:fld>
            <a:endParaRPr lang="en-US"/>
          </a:p>
        </p:txBody>
      </p:sp>
      <p:sp>
        <p:nvSpPr>
          <p:cNvPr id="3" name="Footer Placeholder 2">
            <a:extLst>
              <a:ext uri="{FF2B5EF4-FFF2-40B4-BE49-F238E27FC236}">
                <a16:creationId xmlns:a16="http://schemas.microsoft.com/office/drawing/2014/main" id="{4433F429-0677-43DD-A8DB-87F4FC8CE9D0}"/>
              </a:ext>
            </a:extLst>
          </p:cNvPr>
          <p:cNvSpPr>
            <a:spLocks noGrp="1"/>
          </p:cNvSpPr>
          <p:nvPr>
            <p:ph type="ftr" sz="quarter" idx="11"/>
          </p:nvPr>
        </p:nvSpPr>
        <p:spPr/>
        <p:txBody>
          <a:bodyPr/>
          <a:lstStyle/>
          <a:p>
            <a:r>
              <a:rPr lang="en-US"/>
              <a:t>DATCS, LLC               www.datcs.com             903-234-1136       888-201-0242</a:t>
            </a:r>
          </a:p>
        </p:txBody>
      </p:sp>
      <p:sp>
        <p:nvSpPr>
          <p:cNvPr id="4" name="Slide Number Placeholder 3">
            <a:extLst>
              <a:ext uri="{FF2B5EF4-FFF2-40B4-BE49-F238E27FC236}">
                <a16:creationId xmlns:a16="http://schemas.microsoft.com/office/drawing/2014/main" id="{C7FAEAF7-A71E-46E0-B109-6E87E01F4F4E}"/>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2423569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A1C2-06C8-4740-9FAF-34BCF40AD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489F20-3282-4AA7-86C2-B6FB457E7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CE1F5E-F56B-48AE-9674-9F192E22C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DCD897-78B4-407E-AA34-A60EC5928C64}"/>
              </a:ext>
            </a:extLst>
          </p:cNvPr>
          <p:cNvSpPr>
            <a:spLocks noGrp="1"/>
          </p:cNvSpPr>
          <p:nvPr>
            <p:ph type="dt" sz="half" idx="10"/>
          </p:nvPr>
        </p:nvSpPr>
        <p:spPr/>
        <p:txBody>
          <a:bodyPr/>
          <a:lstStyle/>
          <a:p>
            <a:fld id="{86918D23-0676-4CE2-BAA0-0FB85DFEE1DC}" type="datetime1">
              <a:rPr lang="en-US" smtClean="0"/>
              <a:t>8/26/2025</a:t>
            </a:fld>
            <a:endParaRPr lang="en-US"/>
          </a:p>
        </p:txBody>
      </p:sp>
      <p:sp>
        <p:nvSpPr>
          <p:cNvPr id="6" name="Footer Placeholder 5">
            <a:extLst>
              <a:ext uri="{FF2B5EF4-FFF2-40B4-BE49-F238E27FC236}">
                <a16:creationId xmlns:a16="http://schemas.microsoft.com/office/drawing/2014/main" id="{3BAD5D8A-CC7C-45F9-B5A8-5B6A9AF63208}"/>
              </a:ext>
            </a:extLst>
          </p:cNvPr>
          <p:cNvSpPr>
            <a:spLocks noGrp="1"/>
          </p:cNvSpPr>
          <p:nvPr>
            <p:ph type="ftr" sz="quarter" idx="11"/>
          </p:nvPr>
        </p:nvSpPr>
        <p:spPr/>
        <p:txBody>
          <a:bodyPr/>
          <a:lstStyle/>
          <a:p>
            <a:r>
              <a:rPr lang="en-US"/>
              <a:t>DATCS, LLC               www.datcs.com             903-234-1136       888-201-0242</a:t>
            </a:r>
          </a:p>
        </p:txBody>
      </p:sp>
      <p:sp>
        <p:nvSpPr>
          <p:cNvPr id="7" name="Slide Number Placeholder 6">
            <a:extLst>
              <a:ext uri="{FF2B5EF4-FFF2-40B4-BE49-F238E27FC236}">
                <a16:creationId xmlns:a16="http://schemas.microsoft.com/office/drawing/2014/main" id="{A1525AC6-7464-41F2-B8C3-5D06BBB506EE}"/>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4081001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133D-9FA5-423B-B088-30B176A31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E02594-E6AD-401A-BD08-09EC50488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F4ADC9-8119-4001-A736-969134B86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679013-F0CA-4214-A709-43D40A153516}"/>
              </a:ext>
            </a:extLst>
          </p:cNvPr>
          <p:cNvSpPr>
            <a:spLocks noGrp="1"/>
          </p:cNvSpPr>
          <p:nvPr>
            <p:ph type="dt" sz="half" idx="10"/>
          </p:nvPr>
        </p:nvSpPr>
        <p:spPr/>
        <p:txBody>
          <a:bodyPr/>
          <a:lstStyle/>
          <a:p>
            <a:fld id="{0B855287-22BC-40B1-8D16-7EC44127CA6F}" type="datetime1">
              <a:rPr lang="en-US" smtClean="0"/>
              <a:t>8/26/2025</a:t>
            </a:fld>
            <a:endParaRPr lang="en-US"/>
          </a:p>
        </p:txBody>
      </p:sp>
      <p:sp>
        <p:nvSpPr>
          <p:cNvPr id="6" name="Footer Placeholder 5">
            <a:extLst>
              <a:ext uri="{FF2B5EF4-FFF2-40B4-BE49-F238E27FC236}">
                <a16:creationId xmlns:a16="http://schemas.microsoft.com/office/drawing/2014/main" id="{8DF03D95-D701-453E-A19F-A921B2A199F7}"/>
              </a:ext>
            </a:extLst>
          </p:cNvPr>
          <p:cNvSpPr>
            <a:spLocks noGrp="1"/>
          </p:cNvSpPr>
          <p:nvPr>
            <p:ph type="ftr" sz="quarter" idx="11"/>
          </p:nvPr>
        </p:nvSpPr>
        <p:spPr/>
        <p:txBody>
          <a:bodyPr/>
          <a:lstStyle/>
          <a:p>
            <a:r>
              <a:rPr lang="en-US"/>
              <a:t>DATCS, LLC               www.datcs.com             903-234-1136       888-201-0242</a:t>
            </a:r>
          </a:p>
        </p:txBody>
      </p:sp>
      <p:sp>
        <p:nvSpPr>
          <p:cNvPr id="7" name="Slide Number Placeholder 6">
            <a:extLst>
              <a:ext uri="{FF2B5EF4-FFF2-40B4-BE49-F238E27FC236}">
                <a16:creationId xmlns:a16="http://schemas.microsoft.com/office/drawing/2014/main" id="{4701C4BA-906F-4B3C-8D47-B2734CDA0D4F}"/>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243153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1ABC-2E5D-4591-9E25-77D870A9E1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A44E17-7AA2-44DD-B146-599BFBD274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A7A27-73B5-46D7-9557-9AB83F43C577}"/>
              </a:ext>
            </a:extLst>
          </p:cNvPr>
          <p:cNvSpPr>
            <a:spLocks noGrp="1"/>
          </p:cNvSpPr>
          <p:nvPr>
            <p:ph type="dt" sz="half" idx="10"/>
          </p:nvPr>
        </p:nvSpPr>
        <p:spPr/>
        <p:txBody>
          <a:bodyPr/>
          <a:lstStyle/>
          <a:p>
            <a:fld id="{DB71B629-DCCC-4655-8A9E-7200FC1A6F61}" type="datetime1">
              <a:rPr lang="en-US" smtClean="0"/>
              <a:t>8/26/2025</a:t>
            </a:fld>
            <a:endParaRPr lang="en-US"/>
          </a:p>
        </p:txBody>
      </p:sp>
      <p:sp>
        <p:nvSpPr>
          <p:cNvPr id="5" name="Footer Placeholder 4">
            <a:extLst>
              <a:ext uri="{FF2B5EF4-FFF2-40B4-BE49-F238E27FC236}">
                <a16:creationId xmlns:a16="http://schemas.microsoft.com/office/drawing/2014/main" id="{811C21C9-67FC-4B1B-8615-0DAA29C28A9A}"/>
              </a:ext>
            </a:extLst>
          </p:cNvPr>
          <p:cNvSpPr>
            <a:spLocks noGrp="1"/>
          </p:cNvSpPr>
          <p:nvPr>
            <p:ph type="ftr" sz="quarter" idx="11"/>
          </p:nvPr>
        </p:nvSpPr>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2A2EDB11-558E-40AF-9248-FEABAFAAE43D}"/>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4082378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115B5-D734-4E4E-809E-F38BD86C41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F69AA9-7DDD-4A2B-854C-5DF9DD7F02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6BADB-E14A-4B33-B1EC-9B39232E39B9}"/>
              </a:ext>
            </a:extLst>
          </p:cNvPr>
          <p:cNvSpPr>
            <a:spLocks noGrp="1"/>
          </p:cNvSpPr>
          <p:nvPr>
            <p:ph type="dt" sz="half" idx="10"/>
          </p:nvPr>
        </p:nvSpPr>
        <p:spPr/>
        <p:txBody>
          <a:bodyPr/>
          <a:lstStyle/>
          <a:p>
            <a:fld id="{1015F43F-F12C-4F84-894B-956EE2142F2C}" type="datetime1">
              <a:rPr lang="en-US" smtClean="0"/>
              <a:t>8/26/2025</a:t>
            </a:fld>
            <a:endParaRPr lang="en-US"/>
          </a:p>
        </p:txBody>
      </p:sp>
      <p:sp>
        <p:nvSpPr>
          <p:cNvPr id="5" name="Footer Placeholder 4">
            <a:extLst>
              <a:ext uri="{FF2B5EF4-FFF2-40B4-BE49-F238E27FC236}">
                <a16:creationId xmlns:a16="http://schemas.microsoft.com/office/drawing/2014/main" id="{D38756BD-E205-4034-837D-21646FCC48E1}"/>
              </a:ext>
            </a:extLst>
          </p:cNvPr>
          <p:cNvSpPr>
            <a:spLocks noGrp="1"/>
          </p:cNvSpPr>
          <p:nvPr>
            <p:ph type="ftr" sz="quarter" idx="11"/>
          </p:nvPr>
        </p:nvSpPr>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5F5DF7FA-47B1-4C96-85D7-EC8C5A0A0576}"/>
              </a:ext>
            </a:extLst>
          </p:cNvPr>
          <p:cNvSpPr>
            <a:spLocks noGrp="1"/>
          </p:cNvSpPr>
          <p:nvPr>
            <p:ph type="sldNum" sz="quarter" idx="12"/>
          </p:nvPr>
        </p:nvSpPr>
        <p:spPr/>
        <p:txBody>
          <a:bodyPr/>
          <a:lstStyle/>
          <a:p>
            <a:fld id="{A1727DF7-1830-47C5-83E7-09E502A5AF13}" type="slidenum">
              <a:rPr lang="en-US" smtClean="0"/>
              <a:t>‹#›</a:t>
            </a:fld>
            <a:endParaRPr lang="en-US"/>
          </a:p>
        </p:txBody>
      </p:sp>
    </p:spTree>
    <p:extLst>
      <p:ext uri="{BB962C8B-B14F-4D97-AF65-F5344CB8AC3E}">
        <p14:creationId xmlns:p14="http://schemas.microsoft.com/office/powerpoint/2010/main" val="414771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E91EE9DC-445B-48BC-1709-C17E13D4E111}"/>
              </a:ext>
            </a:extLst>
          </p:cNvPr>
          <p:cNvSpPr>
            <a:spLocks noGrp="1"/>
          </p:cNvSpPr>
          <p:nvPr>
            <p:ph type="dt" sz="half" idx="10"/>
          </p:nvPr>
        </p:nvSpPr>
        <p:spPr>
          <a:xfrm>
            <a:off x="7995713" y="6269853"/>
            <a:ext cx="1600200" cy="365125"/>
          </a:xfrm>
          <a:prstGeom prst="rect">
            <a:avLst/>
          </a:prstGeom>
        </p:spPr>
        <p:txBody>
          <a:bodyPr/>
          <a:lstStyle>
            <a:lvl1pPr algn="ctr">
              <a:defRPr>
                <a:solidFill>
                  <a:schemeClr val="tx1"/>
                </a:solidFill>
              </a:defRPr>
            </a:lvl1pPr>
          </a:lstStyle>
          <a:p>
            <a:fld id="{0F86C7ED-F67F-4064-8F47-4B4156F0D17F}" type="datetime1">
              <a:rPr lang="en-US" smtClean="0"/>
              <a:t>8/26/2025</a:t>
            </a:fld>
            <a:endParaRPr lang="en-US"/>
          </a:p>
        </p:txBody>
      </p:sp>
      <p:sp>
        <p:nvSpPr>
          <p:cNvPr id="8" name="Footer Placeholder 4">
            <a:extLst>
              <a:ext uri="{FF2B5EF4-FFF2-40B4-BE49-F238E27FC236}">
                <a16:creationId xmlns:a16="http://schemas.microsoft.com/office/drawing/2014/main" id="{B55D9FF3-27BA-32B4-C903-1602D5ED75F9}"/>
              </a:ext>
            </a:extLst>
          </p:cNvPr>
          <p:cNvSpPr>
            <a:spLocks noGrp="1"/>
          </p:cNvSpPr>
          <p:nvPr>
            <p:ph type="ftr" sz="quarter" idx="11"/>
          </p:nvPr>
        </p:nvSpPr>
        <p:spPr>
          <a:xfrm>
            <a:off x="613191" y="6269854"/>
            <a:ext cx="5911897" cy="365125"/>
          </a:xfrm>
          <a:prstGeom prst="rect">
            <a:avLst/>
          </a:prstGeom>
        </p:spPr>
        <p:txBody>
          <a:bodyPr/>
          <a:lstStyle>
            <a:lvl1pPr algn="ctr">
              <a:defRPr>
                <a:solidFill>
                  <a:schemeClr val="tx1"/>
                </a:solidFill>
              </a:defRPr>
            </a:lvl1pPr>
          </a:lstStyle>
          <a:p>
            <a:r>
              <a:rPr lang="en-US"/>
              <a:t>DATCS, LLC               www.datcs.com             903-234-1136       888-201-0242</a:t>
            </a:r>
          </a:p>
        </p:txBody>
      </p:sp>
      <p:sp>
        <p:nvSpPr>
          <p:cNvPr id="9" name="Slide Number Placeholder 5">
            <a:extLst>
              <a:ext uri="{FF2B5EF4-FFF2-40B4-BE49-F238E27FC236}">
                <a16:creationId xmlns:a16="http://schemas.microsoft.com/office/drawing/2014/main" id="{51D10085-6CD4-8CFB-873E-FD0E5FDBD063}"/>
              </a:ext>
            </a:extLst>
          </p:cNvPr>
          <p:cNvSpPr>
            <a:spLocks noGrp="1"/>
          </p:cNvSpPr>
          <p:nvPr>
            <p:ph type="sldNum" sz="quarter" idx="12"/>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36729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3111FCE-A5DE-9884-B3F8-4B88FA8A3D07}"/>
              </a:ext>
            </a:extLst>
          </p:cNvPr>
          <p:cNvSpPr>
            <a:spLocks noGrp="1"/>
          </p:cNvSpPr>
          <p:nvPr>
            <p:ph type="dt" sz="half" idx="10"/>
          </p:nvPr>
        </p:nvSpPr>
        <p:spPr>
          <a:xfrm>
            <a:off x="7995713" y="6269853"/>
            <a:ext cx="1600200" cy="365125"/>
          </a:xfrm>
          <a:prstGeom prst="rect">
            <a:avLst/>
          </a:prstGeom>
        </p:spPr>
        <p:txBody>
          <a:bodyPr/>
          <a:lstStyle>
            <a:lvl1pPr algn="ctr">
              <a:defRPr>
                <a:solidFill>
                  <a:schemeClr val="tx1"/>
                </a:solidFill>
              </a:defRPr>
            </a:lvl1pPr>
          </a:lstStyle>
          <a:p>
            <a:fld id="{EDC119FD-ECF1-4956-AB2E-942A66EBBA7E}" type="datetime1">
              <a:rPr lang="en-US" smtClean="0"/>
              <a:t>8/26/2025</a:t>
            </a:fld>
            <a:endParaRPr lang="en-US"/>
          </a:p>
        </p:txBody>
      </p:sp>
      <p:sp>
        <p:nvSpPr>
          <p:cNvPr id="9" name="Footer Placeholder 4">
            <a:extLst>
              <a:ext uri="{FF2B5EF4-FFF2-40B4-BE49-F238E27FC236}">
                <a16:creationId xmlns:a16="http://schemas.microsoft.com/office/drawing/2014/main" id="{4D83C569-ACBF-A890-E6B1-9134731C2453}"/>
              </a:ext>
            </a:extLst>
          </p:cNvPr>
          <p:cNvSpPr>
            <a:spLocks noGrp="1"/>
          </p:cNvSpPr>
          <p:nvPr>
            <p:ph type="ftr" sz="quarter" idx="11"/>
          </p:nvPr>
        </p:nvSpPr>
        <p:spPr>
          <a:xfrm>
            <a:off x="613191" y="6269854"/>
            <a:ext cx="5911897" cy="365125"/>
          </a:xfrm>
          <a:prstGeom prst="rect">
            <a:avLst/>
          </a:prstGeom>
        </p:spPr>
        <p:txBody>
          <a:bodyPr/>
          <a:lstStyle>
            <a:lvl1pPr algn="ctr">
              <a:defRPr>
                <a:solidFill>
                  <a:schemeClr val="tx1"/>
                </a:solidFill>
              </a:defRPr>
            </a:lvl1pPr>
          </a:lstStyle>
          <a:p>
            <a:r>
              <a:rPr lang="en-US"/>
              <a:t>DATCS, LLC               www.datcs.com             903-234-1136       888-201-0242</a:t>
            </a:r>
          </a:p>
        </p:txBody>
      </p:sp>
      <p:sp>
        <p:nvSpPr>
          <p:cNvPr id="10" name="Slide Number Placeholder 5">
            <a:extLst>
              <a:ext uri="{FF2B5EF4-FFF2-40B4-BE49-F238E27FC236}">
                <a16:creationId xmlns:a16="http://schemas.microsoft.com/office/drawing/2014/main" id="{F76D2F73-E207-B701-3DB1-8365297CC8EC}"/>
              </a:ext>
            </a:extLst>
          </p:cNvPr>
          <p:cNvSpPr>
            <a:spLocks noGrp="1"/>
          </p:cNvSpPr>
          <p:nvPr>
            <p:ph type="sldNum" sz="quarter" idx="12"/>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11291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B8B3C241-6EE0-B522-711D-D652F7C39495}"/>
              </a:ext>
            </a:extLst>
          </p:cNvPr>
          <p:cNvSpPr>
            <a:spLocks noGrp="1"/>
          </p:cNvSpPr>
          <p:nvPr>
            <p:ph type="dt" sz="half" idx="10"/>
          </p:nvPr>
        </p:nvSpPr>
        <p:spPr>
          <a:xfrm>
            <a:off x="7995713" y="6269853"/>
            <a:ext cx="1600200" cy="365125"/>
          </a:xfrm>
          <a:prstGeom prst="rect">
            <a:avLst/>
          </a:prstGeom>
        </p:spPr>
        <p:txBody>
          <a:bodyPr/>
          <a:lstStyle>
            <a:lvl1pPr algn="ctr">
              <a:defRPr>
                <a:solidFill>
                  <a:schemeClr val="tx1"/>
                </a:solidFill>
              </a:defRPr>
            </a:lvl1pPr>
          </a:lstStyle>
          <a:p>
            <a:fld id="{6B8DBD16-01AF-41E9-9D5D-E34A930CE1A8}" type="datetime1">
              <a:rPr lang="en-US" smtClean="0"/>
              <a:t>8/26/2025</a:t>
            </a:fld>
            <a:endParaRPr lang="en-US"/>
          </a:p>
        </p:txBody>
      </p:sp>
      <p:sp>
        <p:nvSpPr>
          <p:cNvPr id="11" name="Footer Placeholder 4">
            <a:extLst>
              <a:ext uri="{FF2B5EF4-FFF2-40B4-BE49-F238E27FC236}">
                <a16:creationId xmlns:a16="http://schemas.microsoft.com/office/drawing/2014/main" id="{53EAEC9A-AA80-0BBE-DE88-F769D0B83BE2}"/>
              </a:ext>
            </a:extLst>
          </p:cNvPr>
          <p:cNvSpPr>
            <a:spLocks noGrp="1"/>
          </p:cNvSpPr>
          <p:nvPr>
            <p:ph type="ftr" sz="quarter" idx="11"/>
          </p:nvPr>
        </p:nvSpPr>
        <p:spPr>
          <a:xfrm>
            <a:off x="613191" y="6269854"/>
            <a:ext cx="5911897" cy="365125"/>
          </a:xfrm>
          <a:prstGeom prst="rect">
            <a:avLst/>
          </a:prstGeom>
        </p:spPr>
        <p:txBody>
          <a:bodyPr/>
          <a:lstStyle>
            <a:lvl1pPr algn="ctr">
              <a:defRPr>
                <a:solidFill>
                  <a:schemeClr val="tx1"/>
                </a:solidFill>
              </a:defRPr>
            </a:lvl1pPr>
          </a:lstStyle>
          <a:p>
            <a:r>
              <a:rPr lang="en-US"/>
              <a:t>DATCS, LLC               www.datcs.com             903-234-1136       888-201-0242</a:t>
            </a:r>
          </a:p>
        </p:txBody>
      </p:sp>
      <p:sp>
        <p:nvSpPr>
          <p:cNvPr id="12" name="Slide Number Placeholder 5">
            <a:extLst>
              <a:ext uri="{FF2B5EF4-FFF2-40B4-BE49-F238E27FC236}">
                <a16:creationId xmlns:a16="http://schemas.microsoft.com/office/drawing/2014/main" id="{7BA9948F-8338-C460-0327-0242D352E593}"/>
              </a:ext>
            </a:extLst>
          </p:cNvPr>
          <p:cNvSpPr>
            <a:spLocks noGrp="1"/>
          </p:cNvSpPr>
          <p:nvPr>
            <p:ph type="sldNum" sz="quarter" idx="12"/>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638922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E6B40C28-2C4E-91D1-1492-D5C59D3E9E35}"/>
              </a:ext>
            </a:extLst>
          </p:cNvPr>
          <p:cNvSpPr txBox="1">
            <a:spLocks/>
          </p:cNvSpPr>
          <p:nvPr userDrawn="1"/>
        </p:nvSpPr>
        <p:spPr>
          <a:xfrm>
            <a:off x="7995713" y="6269853"/>
            <a:ext cx="1600200" cy="365125"/>
          </a:xfrm>
          <a:prstGeom prst="rect">
            <a:avLst/>
          </a:prstGeom>
        </p:spPr>
        <p:txBody>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4EC10C-4F7D-4A40-A27D-9598036538CF}" type="datetime1">
              <a:rPr lang="en-US" smtClean="0"/>
              <a:pPr/>
              <a:t>8/26/2025</a:t>
            </a:fld>
            <a:endParaRPr lang="en-US"/>
          </a:p>
        </p:txBody>
      </p:sp>
      <p:sp>
        <p:nvSpPr>
          <p:cNvPr id="7" name="Footer Placeholder 4">
            <a:extLst>
              <a:ext uri="{FF2B5EF4-FFF2-40B4-BE49-F238E27FC236}">
                <a16:creationId xmlns:a16="http://schemas.microsoft.com/office/drawing/2014/main" id="{5BB01433-65C8-92C0-C035-CDA8A039F8B6}"/>
              </a:ext>
            </a:extLst>
          </p:cNvPr>
          <p:cNvSpPr>
            <a:spLocks noGrp="1"/>
          </p:cNvSpPr>
          <p:nvPr>
            <p:ph type="ftr" sz="quarter" idx="11"/>
          </p:nvPr>
        </p:nvSpPr>
        <p:spPr>
          <a:xfrm>
            <a:off x="613191" y="6269854"/>
            <a:ext cx="5911897" cy="365125"/>
          </a:xfrm>
          <a:prstGeom prst="rect">
            <a:avLst/>
          </a:prstGeom>
        </p:spPr>
        <p:txBody>
          <a:bodyPr/>
          <a:lstStyle>
            <a:lvl1pPr algn="ctr">
              <a:defRPr>
                <a:solidFill>
                  <a:schemeClr val="tx1"/>
                </a:solidFill>
              </a:defRPr>
            </a:lvl1pPr>
          </a:lstStyle>
          <a:p>
            <a:r>
              <a:rPr lang="en-US"/>
              <a:t>DATCS, LLC               www.datcs.com             903-234-1136       888-201-0242</a:t>
            </a:r>
          </a:p>
        </p:txBody>
      </p:sp>
      <p:sp>
        <p:nvSpPr>
          <p:cNvPr id="8" name="Slide Number Placeholder 5">
            <a:extLst>
              <a:ext uri="{FF2B5EF4-FFF2-40B4-BE49-F238E27FC236}">
                <a16:creationId xmlns:a16="http://schemas.microsoft.com/office/drawing/2014/main" id="{8821F9BD-652F-B569-CAD7-1BE23FB37F5D}"/>
              </a:ext>
            </a:extLst>
          </p:cNvPr>
          <p:cNvSpPr>
            <a:spLocks noGrp="1"/>
          </p:cNvSpPr>
          <p:nvPr>
            <p:ph type="sldNum" sz="quarter" idx="12"/>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225755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7997B08-5E91-1E06-FC5F-E8B1813B76C2}"/>
              </a:ext>
            </a:extLst>
          </p:cNvPr>
          <p:cNvSpPr>
            <a:spLocks noGrp="1"/>
          </p:cNvSpPr>
          <p:nvPr>
            <p:ph type="dt" sz="half" idx="10"/>
          </p:nvPr>
        </p:nvSpPr>
        <p:spPr>
          <a:xfrm>
            <a:off x="7995713" y="6269853"/>
            <a:ext cx="1600200" cy="365125"/>
          </a:xfrm>
          <a:prstGeom prst="rect">
            <a:avLst/>
          </a:prstGeom>
        </p:spPr>
        <p:txBody>
          <a:bodyPr/>
          <a:lstStyle>
            <a:lvl1pPr algn="ctr">
              <a:defRPr>
                <a:solidFill>
                  <a:schemeClr val="tx1"/>
                </a:solidFill>
              </a:defRPr>
            </a:lvl1pPr>
          </a:lstStyle>
          <a:p>
            <a:fld id="{BC1CB459-D8E7-4413-9821-2E2FF7ACB375}" type="datetime1">
              <a:rPr lang="en-US" smtClean="0"/>
              <a:t>8/26/2025</a:t>
            </a:fld>
            <a:endParaRPr lang="en-US"/>
          </a:p>
        </p:txBody>
      </p:sp>
      <p:sp>
        <p:nvSpPr>
          <p:cNvPr id="6" name="Footer Placeholder 4">
            <a:extLst>
              <a:ext uri="{FF2B5EF4-FFF2-40B4-BE49-F238E27FC236}">
                <a16:creationId xmlns:a16="http://schemas.microsoft.com/office/drawing/2014/main" id="{D108144C-EDC1-EA89-B22E-14875DEA469A}"/>
              </a:ext>
            </a:extLst>
          </p:cNvPr>
          <p:cNvSpPr>
            <a:spLocks noGrp="1"/>
          </p:cNvSpPr>
          <p:nvPr>
            <p:ph type="ftr" sz="quarter" idx="11"/>
          </p:nvPr>
        </p:nvSpPr>
        <p:spPr>
          <a:xfrm>
            <a:off x="613191" y="6269854"/>
            <a:ext cx="5911897" cy="365125"/>
          </a:xfrm>
          <a:prstGeom prst="rect">
            <a:avLst/>
          </a:prstGeom>
        </p:spPr>
        <p:txBody>
          <a:bodyPr/>
          <a:lstStyle>
            <a:lvl1pPr algn="ctr">
              <a:defRPr>
                <a:solidFill>
                  <a:schemeClr val="tx1"/>
                </a:solidFill>
              </a:defRPr>
            </a:lvl1pPr>
          </a:lstStyle>
          <a:p>
            <a:r>
              <a:rPr lang="en-US"/>
              <a:t>DATCS, LLC               www.datcs.com             903-234-1136       888-201-0242</a:t>
            </a:r>
          </a:p>
        </p:txBody>
      </p:sp>
      <p:sp>
        <p:nvSpPr>
          <p:cNvPr id="7" name="Slide Number Placeholder 5">
            <a:extLst>
              <a:ext uri="{FF2B5EF4-FFF2-40B4-BE49-F238E27FC236}">
                <a16:creationId xmlns:a16="http://schemas.microsoft.com/office/drawing/2014/main" id="{657641EF-78ED-7DB5-D70C-15BF1C92893C}"/>
              </a:ext>
            </a:extLst>
          </p:cNvPr>
          <p:cNvSpPr>
            <a:spLocks noGrp="1"/>
          </p:cNvSpPr>
          <p:nvPr>
            <p:ph type="sldNum" sz="quarter" idx="12"/>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000455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a:extLst>
              <a:ext uri="{FF2B5EF4-FFF2-40B4-BE49-F238E27FC236}">
                <a16:creationId xmlns:a16="http://schemas.microsoft.com/office/drawing/2014/main" id="{4FD5DAD2-A82B-F1B0-C3BE-4EB4EA3BFDD3}"/>
              </a:ext>
            </a:extLst>
          </p:cNvPr>
          <p:cNvSpPr>
            <a:spLocks noGrp="1"/>
          </p:cNvSpPr>
          <p:nvPr>
            <p:ph type="dt" sz="half" idx="10"/>
          </p:nvPr>
        </p:nvSpPr>
        <p:spPr>
          <a:xfrm>
            <a:off x="7995713" y="6269853"/>
            <a:ext cx="1600200" cy="365125"/>
          </a:xfrm>
          <a:prstGeom prst="rect">
            <a:avLst/>
          </a:prstGeom>
        </p:spPr>
        <p:txBody>
          <a:bodyPr/>
          <a:lstStyle>
            <a:lvl1pPr algn="ctr">
              <a:defRPr>
                <a:solidFill>
                  <a:schemeClr val="tx1"/>
                </a:solidFill>
              </a:defRPr>
            </a:lvl1pPr>
          </a:lstStyle>
          <a:p>
            <a:fld id="{C0EC588A-5413-4742-8439-B345D8AB4DF8}" type="datetime1">
              <a:rPr lang="en-US" smtClean="0"/>
              <a:t>8/26/2025</a:t>
            </a:fld>
            <a:endParaRPr lang="en-US"/>
          </a:p>
        </p:txBody>
      </p:sp>
      <p:sp>
        <p:nvSpPr>
          <p:cNvPr id="9" name="Footer Placeholder 4">
            <a:extLst>
              <a:ext uri="{FF2B5EF4-FFF2-40B4-BE49-F238E27FC236}">
                <a16:creationId xmlns:a16="http://schemas.microsoft.com/office/drawing/2014/main" id="{792C8DC1-21EE-FC10-207E-97A9BE4D3585}"/>
              </a:ext>
            </a:extLst>
          </p:cNvPr>
          <p:cNvSpPr>
            <a:spLocks noGrp="1"/>
          </p:cNvSpPr>
          <p:nvPr>
            <p:ph type="ftr" sz="quarter" idx="11"/>
          </p:nvPr>
        </p:nvSpPr>
        <p:spPr>
          <a:xfrm>
            <a:off x="613191" y="6269854"/>
            <a:ext cx="5911897" cy="365125"/>
          </a:xfrm>
          <a:prstGeom prst="rect">
            <a:avLst/>
          </a:prstGeom>
        </p:spPr>
        <p:txBody>
          <a:bodyPr/>
          <a:lstStyle>
            <a:lvl1pPr algn="ctr">
              <a:defRPr>
                <a:solidFill>
                  <a:schemeClr val="tx1"/>
                </a:solidFill>
              </a:defRPr>
            </a:lvl1pPr>
          </a:lstStyle>
          <a:p>
            <a:r>
              <a:rPr lang="en-US"/>
              <a:t>DATCS, LLC               www.datcs.com             903-234-1136       888-201-0242</a:t>
            </a:r>
          </a:p>
        </p:txBody>
      </p:sp>
      <p:sp>
        <p:nvSpPr>
          <p:cNvPr id="10" name="Slide Number Placeholder 5">
            <a:extLst>
              <a:ext uri="{FF2B5EF4-FFF2-40B4-BE49-F238E27FC236}">
                <a16:creationId xmlns:a16="http://schemas.microsoft.com/office/drawing/2014/main" id="{165398B6-2A44-BA21-F0C1-BDB62CEA158E}"/>
              </a:ext>
            </a:extLst>
          </p:cNvPr>
          <p:cNvSpPr>
            <a:spLocks noGrp="1"/>
          </p:cNvSpPr>
          <p:nvPr>
            <p:ph type="sldNum" sz="quarter" idx="12"/>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380699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3">
            <a:extLst>
              <a:ext uri="{FF2B5EF4-FFF2-40B4-BE49-F238E27FC236}">
                <a16:creationId xmlns:a16="http://schemas.microsoft.com/office/drawing/2014/main" id="{C5EE6F50-19F3-8582-EE09-B5F964C3ED87}"/>
              </a:ext>
            </a:extLst>
          </p:cNvPr>
          <p:cNvSpPr>
            <a:spLocks noGrp="1"/>
          </p:cNvSpPr>
          <p:nvPr>
            <p:ph type="dt" sz="half" idx="10"/>
          </p:nvPr>
        </p:nvSpPr>
        <p:spPr>
          <a:xfrm>
            <a:off x="7995713" y="6269853"/>
            <a:ext cx="1600200" cy="365125"/>
          </a:xfrm>
          <a:prstGeom prst="rect">
            <a:avLst/>
          </a:prstGeom>
        </p:spPr>
        <p:txBody>
          <a:bodyPr/>
          <a:lstStyle>
            <a:lvl1pPr algn="ctr">
              <a:defRPr>
                <a:solidFill>
                  <a:schemeClr val="tx1"/>
                </a:solidFill>
              </a:defRPr>
            </a:lvl1pPr>
          </a:lstStyle>
          <a:p>
            <a:fld id="{116B5513-025D-459B-9893-647BDF739B9A}" type="datetime1">
              <a:rPr lang="en-US" smtClean="0"/>
              <a:t>8/26/2025</a:t>
            </a:fld>
            <a:endParaRPr lang="en-US"/>
          </a:p>
        </p:txBody>
      </p:sp>
      <p:sp>
        <p:nvSpPr>
          <p:cNvPr id="8" name="Footer Placeholder 4">
            <a:extLst>
              <a:ext uri="{FF2B5EF4-FFF2-40B4-BE49-F238E27FC236}">
                <a16:creationId xmlns:a16="http://schemas.microsoft.com/office/drawing/2014/main" id="{9DB9569A-02EB-A612-749C-F903A82C88F7}"/>
              </a:ext>
            </a:extLst>
          </p:cNvPr>
          <p:cNvSpPr>
            <a:spLocks noGrp="1"/>
          </p:cNvSpPr>
          <p:nvPr>
            <p:ph type="ftr" sz="quarter" idx="11"/>
          </p:nvPr>
        </p:nvSpPr>
        <p:spPr>
          <a:xfrm>
            <a:off x="613191" y="6269854"/>
            <a:ext cx="5911897" cy="365125"/>
          </a:xfrm>
          <a:prstGeom prst="rect">
            <a:avLst/>
          </a:prstGeom>
        </p:spPr>
        <p:txBody>
          <a:bodyPr/>
          <a:lstStyle>
            <a:lvl1pPr algn="ctr">
              <a:defRPr>
                <a:solidFill>
                  <a:schemeClr val="tx1"/>
                </a:solidFill>
              </a:defRPr>
            </a:lvl1pPr>
          </a:lstStyle>
          <a:p>
            <a:r>
              <a:rPr lang="en-US"/>
              <a:t>DATCS, LLC               www.datcs.com             903-234-1136       888-201-0242</a:t>
            </a:r>
          </a:p>
        </p:txBody>
      </p:sp>
      <p:sp>
        <p:nvSpPr>
          <p:cNvPr id="9" name="Slide Number Placeholder 5">
            <a:extLst>
              <a:ext uri="{FF2B5EF4-FFF2-40B4-BE49-F238E27FC236}">
                <a16:creationId xmlns:a16="http://schemas.microsoft.com/office/drawing/2014/main" id="{1CF19123-37E4-C0AE-BB42-6F26D582F0D6}"/>
              </a:ext>
            </a:extLst>
          </p:cNvPr>
          <p:cNvSpPr>
            <a:spLocks noGrp="1"/>
          </p:cNvSpPr>
          <p:nvPr>
            <p:ph type="sldNum" sz="quarter" idx="12"/>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387356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27F5">
                <a:lumMod val="100000"/>
              </a:srgb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7273" y="0"/>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20031" y="1875367"/>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DE2A39E-8445-8623-9DA4-DB9E10504672}"/>
              </a:ext>
            </a:extLst>
          </p:cNvPr>
          <p:cNvSpPr>
            <a:spLocks noGrp="1"/>
          </p:cNvSpPr>
          <p:nvPr>
            <p:ph type="dt" sz="half" idx="2"/>
          </p:nvPr>
        </p:nvSpPr>
        <p:spPr>
          <a:xfrm>
            <a:off x="7995713" y="6269853"/>
            <a:ext cx="1600200" cy="365125"/>
          </a:xfrm>
          <a:prstGeom prst="rect">
            <a:avLst/>
          </a:prstGeom>
        </p:spPr>
        <p:txBody>
          <a:bodyPr/>
          <a:lstStyle>
            <a:lvl1pPr algn="ctr">
              <a:defRPr sz="1000">
                <a:solidFill>
                  <a:schemeClr val="tx1"/>
                </a:solidFill>
              </a:defRPr>
            </a:lvl1pPr>
          </a:lstStyle>
          <a:p>
            <a:fld id="{334CDDAE-72FD-4852-8EBC-8FA029B4423E}" type="datetime1">
              <a:rPr lang="en-US" smtClean="0"/>
              <a:t>8/26/2025</a:t>
            </a:fld>
            <a:endParaRPr lang="en-US"/>
          </a:p>
        </p:txBody>
      </p:sp>
      <p:sp>
        <p:nvSpPr>
          <p:cNvPr id="8" name="Footer Placeholder 4">
            <a:extLst>
              <a:ext uri="{FF2B5EF4-FFF2-40B4-BE49-F238E27FC236}">
                <a16:creationId xmlns:a16="http://schemas.microsoft.com/office/drawing/2014/main" id="{489D4A0D-1F6A-E5B1-9A3B-78D7076E5A71}"/>
              </a:ext>
            </a:extLst>
          </p:cNvPr>
          <p:cNvSpPr>
            <a:spLocks noGrp="1"/>
          </p:cNvSpPr>
          <p:nvPr>
            <p:ph type="ftr" sz="quarter" idx="3"/>
          </p:nvPr>
        </p:nvSpPr>
        <p:spPr>
          <a:xfrm>
            <a:off x="613191" y="6269854"/>
            <a:ext cx="5911897" cy="365125"/>
          </a:xfrm>
          <a:prstGeom prst="rect">
            <a:avLst/>
          </a:prstGeom>
        </p:spPr>
        <p:txBody>
          <a:bodyPr/>
          <a:lstStyle>
            <a:lvl1pPr algn="ctr">
              <a:defRPr sz="1000">
                <a:solidFill>
                  <a:schemeClr val="tx1"/>
                </a:solidFill>
              </a:defRPr>
            </a:lvl1pPr>
          </a:lstStyle>
          <a:p>
            <a:r>
              <a:rPr lang="en-US"/>
              <a:t>DATCS, LLC               www.datcs.com             903-234-1136       888-201-0242</a:t>
            </a:r>
          </a:p>
        </p:txBody>
      </p:sp>
      <p:sp>
        <p:nvSpPr>
          <p:cNvPr id="9" name="Slide Number Placeholder 5">
            <a:extLst>
              <a:ext uri="{FF2B5EF4-FFF2-40B4-BE49-F238E27FC236}">
                <a16:creationId xmlns:a16="http://schemas.microsoft.com/office/drawing/2014/main" id="{BF444D3A-6A68-1815-2E83-BC734F3CB513}"/>
              </a:ext>
            </a:extLst>
          </p:cNvPr>
          <p:cNvSpPr>
            <a:spLocks noGrp="1"/>
          </p:cNvSpPr>
          <p:nvPr>
            <p:ph type="sldNum" sz="quarter" idx="4"/>
          </p:nvPr>
        </p:nvSpPr>
        <p:spPr>
          <a:xfrm>
            <a:off x="10631873" y="6269853"/>
            <a:ext cx="1142245" cy="365125"/>
          </a:xfrm>
          <a:prstGeom prst="rect">
            <a:avLst/>
          </a:prstGeom>
        </p:spPr>
        <p:txBody>
          <a:bodyPr/>
          <a:lstStyle>
            <a:lvl1pPr algn="ctr">
              <a:defRPr sz="18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007717130"/>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3627F5">
                <a:lumMod val="100000"/>
              </a:srgb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9524E-4BF5-4298-B166-74C311707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44299C-8BBB-426E-BB14-01CB03F1E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96256-AA49-4BAB-9C41-4FD8C682B1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D79EC-88FF-4C70-A7B5-A2F740165CA2}" type="datetime1">
              <a:rPr lang="en-US" smtClean="0"/>
              <a:t>8/26/2025</a:t>
            </a:fld>
            <a:endParaRPr lang="en-US"/>
          </a:p>
        </p:txBody>
      </p:sp>
      <p:sp>
        <p:nvSpPr>
          <p:cNvPr id="5" name="Footer Placeholder 4">
            <a:extLst>
              <a:ext uri="{FF2B5EF4-FFF2-40B4-BE49-F238E27FC236}">
                <a16:creationId xmlns:a16="http://schemas.microsoft.com/office/drawing/2014/main" id="{7DF25C8C-8A51-406E-9D89-78CA233B7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DATCS, LLC               www.datcs.com             903-234-1136       888-201-0242</a:t>
            </a:r>
          </a:p>
        </p:txBody>
      </p:sp>
      <p:sp>
        <p:nvSpPr>
          <p:cNvPr id="6" name="Slide Number Placeholder 5">
            <a:extLst>
              <a:ext uri="{FF2B5EF4-FFF2-40B4-BE49-F238E27FC236}">
                <a16:creationId xmlns:a16="http://schemas.microsoft.com/office/drawing/2014/main" id="{81A470FD-664D-46A6-9DE3-697E09F37A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27DF7-1830-47C5-83E7-09E502A5AF13}" type="slidenum">
              <a:rPr lang="en-US" smtClean="0"/>
              <a:t>‹#›</a:t>
            </a:fld>
            <a:endParaRPr lang="en-US"/>
          </a:p>
        </p:txBody>
      </p:sp>
    </p:spTree>
    <p:extLst>
      <p:ext uri="{BB962C8B-B14F-4D97-AF65-F5344CB8AC3E}">
        <p14:creationId xmlns:p14="http://schemas.microsoft.com/office/powerpoint/2010/main" val="200409169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CFD2-8F00-479F-A4EF-40212896EBAE}"/>
              </a:ext>
            </a:extLst>
          </p:cNvPr>
          <p:cNvSpPr>
            <a:spLocks noGrp="1"/>
          </p:cNvSpPr>
          <p:nvPr>
            <p:ph type="ctrTitle"/>
          </p:nvPr>
        </p:nvSpPr>
        <p:spPr>
          <a:xfrm>
            <a:off x="652090" y="2805972"/>
            <a:ext cx="11066106" cy="1539551"/>
          </a:xfrm>
        </p:spPr>
        <p:txBody>
          <a:bodyPr>
            <a:normAutofit fontScale="90000"/>
          </a:bodyPr>
          <a:lstStyle/>
          <a:p>
            <a:pPr algn="ctr"/>
            <a:r>
              <a:rPr lang="en-US" sz="6600" dirty="0">
                <a:latin typeface="Century Schoolbook"/>
              </a:rPr>
              <a:t>Student DRUG TESTING</a:t>
            </a:r>
          </a:p>
        </p:txBody>
      </p:sp>
      <p:sp>
        <p:nvSpPr>
          <p:cNvPr id="3" name="Subtitle 2">
            <a:extLst>
              <a:ext uri="{FF2B5EF4-FFF2-40B4-BE49-F238E27FC236}">
                <a16:creationId xmlns:a16="http://schemas.microsoft.com/office/drawing/2014/main" id="{3E656E05-2104-4365-BED5-68BBC4DFD2A7}"/>
              </a:ext>
            </a:extLst>
          </p:cNvPr>
          <p:cNvSpPr>
            <a:spLocks noGrp="1"/>
          </p:cNvSpPr>
          <p:nvPr>
            <p:ph type="subTitle" idx="1"/>
          </p:nvPr>
        </p:nvSpPr>
        <p:spPr>
          <a:xfrm>
            <a:off x="679095" y="4574925"/>
            <a:ext cx="10991762" cy="1947333"/>
          </a:xfrm>
        </p:spPr>
        <p:txBody>
          <a:bodyPr>
            <a:normAutofit/>
          </a:bodyPr>
          <a:lstStyle/>
          <a:p>
            <a:r>
              <a:rPr lang="en-US" sz="4000" b="1" dirty="0">
                <a:solidFill>
                  <a:srgbClr val="FFFF00"/>
                </a:solidFill>
              </a:rPr>
              <a:t>DER &amp; DATCS Responsibilities</a:t>
            </a:r>
          </a:p>
          <a:p>
            <a:endParaRPr lang="en-US" sz="4000" b="1" dirty="0">
              <a:solidFill>
                <a:srgbClr val="FFFF00"/>
              </a:solidFill>
            </a:endParaRPr>
          </a:p>
        </p:txBody>
      </p:sp>
      <p:pic>
        <p:nvPicPr>
          <p:cNvPr id="5" name="Picture 4" descr="A blue and red logo&#10;&#10;AI-generated content may be incorrect.">
            <a:extLst>
              <a:ext uri="{FF2B5EF4-FFF2-40B4-BE49-F238E27FC236}">
                <a16:creationId xmlns:a16="http://schemas.microsoft.com/office/drawing/2014/main" id="{49D02469-6AF1-D9B9-74A0-42E7A91E7B95}"/>
              </a:ext>
            </a:extLst>
          </p:cNvPr>
          <p:cNvPicPr>
            <a:picLocks noChangeAspect="1"/>
          </p:cNvPicPr>
          <p:nvPr/>
        </p:nvPicPr>
        <p:blipFill>
          <a:blip r:embed="rId3"/>
          <a:stretch>
            <a:fillRect/>
          </a:stretch>
        </p:blipFill>
        <p:spPr>
          <a:xfrm>
            <a:off x="3852705" y="-502418"/>
            <a:ext cx="4366846" cy="4366846"/>
          </a:xfrm>
          <a:prstGeom prst="rect">
            <a:avLst/>
          </a:prstGeom>
        </p:spPr>
      </p:pic>
    </p:spTree>
    <p:extLst>
      <p:ext uri="{BB962C8B-B14F-4D97-AF65-F5344CB8AC3E}">
        <p14:creationId xmlns:p14="http://schemas.microsoft.com/office/powerpoint/2010/main" val="1236015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77418FA-8E48-487D-A64F-1D2EE1E5104B}"/>
              </a:ext>
            </a:extLst>
          </p:cNvPr>
          <p:cNvSpPr>
            <a:spLocks noGrp="1"/>
          </p:cNvSpPr>
          <p:nvPr>
            <p:ph type="title"/>
          </p:nvPr>
        </p:nvSpPr>
        <p:spPr>
          <a:xfrm>
            <a:off x="1449321" y="72064"/>
            <a:ext cx="8534400" cy="860998"/>
          </a:xfrm>
        </p:spPr>
        <p:txBody>
          <a:bodyPr/>
          <a:lstStyle/>
          <a:p>
            <a:r>
              <a:rPr lang="en-US">
                <a:solidFill>
                  <a:srgbClr val="FFFF00"/>
                </a:solidFill>
                <a:latin typeface="Corbel" panose="020B0503020204020204" pitchFamily="34" charset="0"/>
              </a:rPr>
              <a:t>School drug testing procedures</a:t>
            </a:r>
            <a:endParaRPr lang="en-US"/>
          </a:p>
        </p:txBody>
      </p:sp>
      <p:sp>
        <p:nvSpPr>
          <p:cNvPr id="3" name="Content Placeholder 2">
            <a:extLst>
              <a:ext uri="{FF2B5EF4-FFF2-40B4-BE49-F238E27FC236}">
                <a16:creationId xmlns:a16="http://schemas.microsoft.com/office/drawing/2014/main" id="{ECEE5829-4FDD-4236-9744-F0A8B1C98B93}"/>
              </a:ext>
            </a:extLst>
          </p:cNvPr>
          <p:cNvSpPr>
            <a:spLocks noGrp="1"/>
          </p:cNvSpPr>
          <p:nvPr>
            <p:ph idx="1"/>
          </p:nvPr>
        </p:nvSpPr>
        <p:spPr>
          <a:xfrm>
            <a:off x="180737" y="685412"/>
            <a:ext cx="11525488" cy="5626359"/>
          </a:xfrm>
        </p:spPr>
        <p:txBody>
          <a:bodyPr>
            <a:noAutofit/>
          </a:bodyPr>
          <a:lstStyle/>
          <a:p>
            <a:pPr marL="0" indent="0">
              <a:buNone/>
            </a:pPr>
            <a:r>
              <a:rPr lang="en-US" sz="1800" dirty="0">
                <a:solidFill>
                  <a:srgbClr val="FFFF00"/>
                </a:solidFill>
                <a:latin typeface="Calibri" panose="020F0502020204030204" pitchFamily="34" charset="0"/>
                <a:ea typeface="Calibri" panose="020F0502020204030204" pitchFamily="34" charset="0"/>
                <a:cs typeface="Calibri" panose="020F0502020204030204" pitchFamily="34" charset="0"/>
              </a:rPr>
              <a:t>Collection Process</a:t>
            </a:r>
          </a:p>
          <a:p>
            <a:pPr>
              <a:buFont typeface="Wingdings" panose="05000000000000000000" pitchFamily="2"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DER will stand close by to monitor time and sounds.</a:t>
            </a:r>
          </a:p>
          <a:p>
            <a:pPr>
              <a:buFont typeface="Wingdings" panose="05000000000000000000" pitchFamily="2"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When the donor exits the bathroom, the collector checks the temperature on the specimen cup to verify the specimen was between 90-100 degrees.</a:t>
            </a:r>
          </a:p>
          <a:p>
            <a:pPr>
              <a:buFont typeface="Wingdings" panose="05000000000000000000" pitchFamily="2"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collector examines the specimen for abnormal conditions such as excessive foaming, foreign objects in the specimen such as bluing or a chemical smell.</a:t>
            </a:r>
          </a:p>
          <a:p>
            <a:pPr>
              <a:buFont typeface="Wingdings" panose="05000000000000000000" pitchFamily="2"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collector pours 30 ml of the specimen into a vial.</a:t>
            </a:r>
          </a:p>
          <a:p>
            <a:pPr>
              <a:buFont typeface="Wingdings" panose="05000000000000000000" pitchFamily="2"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Place the screening test device in the remaining specimen.</a:t>
            </a:r>
          </a:p>
          <a:p>
            <a:pPr>
              <a:buFont typeface="Wingdings" panose="05000000000000000000" pitchFamily="2"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Fill out the test form and direct the student to sign the </a:t>
            </a:r>
            <a:r>
              <a:rPr lang="en-US" sz="1800" dirty="0">
                <a:latin typeface="Calibri" panose="020F0502020204030204" pitchFamily="34" charset="0"/>
                <a:ea typeface="Calibri" panose="020F0502020204030204" pitchFamily="34" charset="0"/>
                <a:cs typeface="Calibri" panose="020F0502020204030204" pitchFamily="34" charset="0"/>
              </a:rPr>
              <a:t>form. We do not need the students phone number on the CCF.</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buFont typeface="Wingdings" panose="05000000000000000000" pitchFamily="2"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Read the device and discreetly mark the result out of view.</a:t>
            </a:r>
          </a:p>
          <a:p>
            <a:pPr>
              <a:spcBef>
                <a:spcPts val="600"/>
              </a:spcBef>
              <a:buFont typeface="Wingdings" panose="05000000000000000000" pitchFamily="2" charset="2"/>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student should remain present until testing is complete to preserve the integrity of the process. </a:t>
            </a:r>
          </a:p>
          <a:p>
            <a:pPr>
              <a:spcBef>
                <a:spcPts val="600"/>
              </a:spcBef>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Calibri" panose="020F0502020204030204" pitchFamily="34" charset="0"/>
              </a:rPr>
              <a:t>Students do not get a copy of the POCT or lab copy. A</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ll documentation will be given to the </a:t>
            </a:r>
            <a:r>
              <a:rPr lang="en-US" sz="1800" dirty="0">
                <a:latin typeface="Calibri" panose="020F0502020204030204" pitchFamily="34" charset="0"/>
                <a:ea typeface="Calibri" panose="020F0502020204030204" pitchFamily="34" charset="0"/>
                <a:cs typeface="Calibri" panose="020F0502020204030204" pitchFamily="34" charset="0"/>
              </a:rPr>
              <a:t>DER.</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D38171D-A0FC-43D5-86E3-B2F3299578F5}"/>
              </a:ext>
            </a:extLst>
          </p:cNvPr>
          <p:cNvPicPr>
            <a:picLocks noChangeAspect="1"/>
          </p:cNvPicPr>
          <p:nvPr/>
        </p:nvPicPr>
        <p:blipFill>
          <a:blip r:embed="rId2"/>
          <a:stretch>
            <a:fillRect/>
          </a:stretch>
        </p:blipFill>
        <p:spPr>
          <a:xfrm>
            <a:off x="9858293" y="146401"/>
            <a:ext cx="2009857" cy="1651298"/>
          </a:xfrm>
          <a:prstGeom prst="rect">
            <a:avLst/>
          </a:prstGeom>
        </p:spPr>
      </p:pic>
      <p:sp>
        <p:nvSpPr>
          <p:cNvPr id="2" name="Date Placeholder 1">
            <a:extLst>
              <a:ext uri="{FF2B5EF4-FFF2-40B4-BE49-F238E27FC236}">
                <a16:creationId xmlns:a16="http://schemas.microsoft.com/office/drawing/2014/main" id="{9FB6D8B1-6464-9AC1-43C5-FB24C8B2F9A6}"/>
              </a:ext>
            </a:extLst>
          </p:cNvPr>
          <p:cNvSpPr>
            <a:spLocks noGrp="1"/>
          </p:cNvSpPr>
          <p:nvPr>
            <p:ph type="dt" sz="half" idx="10"/>
          </p:nvPr>
        </p:nvSpPr>
        <p:spPr/>
        <p:txBody>
          <a:bodyPr/>
          <a:lstStyle/>
          <a:p>
            <a:fld id="{15561E37-C247-4A39-A6A7-B27CE6062C46}" type="datetime1">
              <a:rPr lang="en-US" smtClean="0"/>
              <a:t>8/26/2025</a:t>
            </a:fld>
            <a:endParaRPr lang="en-US"/>
          </a:p>
        </p:txBody>
      </p:sp>
      <p:sp>
        <p:nvSpPr>
          <p:cNvPr id="4" name="Footer Placeholder 3">
            <a:extLst>
              <a:ext uri="{FF2B5EF4-FFF2-40B4-BE49-F238E27FC236}">
                <a16:creationId xmlns:a16="http://schemas.microsoft.com/office/drawing/2014/main" id="{96FECFC6-DE15-2484-58F8-7247CB2FAC76}"/>
              </a:ext>
            </a:extLst>
          </p:cNvPr>
          <p:cNvSpPr>
            <a:spLocks noGrp="1"/>
          </p:cNvSpPr>
          <p:nvPr>
            <p:ph type="ftr" sz="quarter" idx="11"/>
          </p:nvPr>
        </p:nvSpPr>
        <p:spPr/>
        <p:txBody>
          <a:bodyPr/>
          <a:lstStyle/>
          <a:p>
            <a:r>
              <a:rPr lang="en-US" dirty="0"/>
              <a:t>DATCS, LLC               www.datcs.com             903-234-1136       888-201-0242</a:t>
            </a:r>
          </a:p>
        </p:txBody>
      </p:sp>
      <p:sp>
        <p:nvSpPr>
          <p:cNvPr id="5" name="Slide Number Placeholder 4">
            <a:extLst>
              <a:ext uri="{FF2B5EF4-FFF2-40B4-BE49-F238E27FC236}">
                <a16:creationId xmlns:a16="http://schemas.microsoft.com/office/drawing/2014/main" id="{B1751F9E-4EC6-2F62-65E7-7DFF47AED5E0}"/>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303417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B1A5-097A-4DAB-AAFD-F0EC4F56EDF2}"/>
              </a:ext>
            </a:extLst>
          </p:cNvPr>
          <p:cNvSpPr>
            <a:spLocks noGrp="1"/>
          </p:cNvSpPr>
          <p:nvPr>
            <p:ph type="title"/>
          </p:nvPr>
        </p:nvSpPr>
        <p:spPr/>
        <p:txBody>
          <a:bodyPr/>
          <a:lstStyle/>
          <a:p>
            <a:r>
              <a:rPr lang="en-US" dirty="0">
                <a:solidFill>
                  <a:srgbClr val="FFFF00"/>
                </a:solidFill>
              </a:rPr>
              <a:t>Confidentially &amp; Scheduling Random Drug testing</a:t>
            </a:r>
          </a:p>
        </p:txBody>
      </p:sp>
      <p:sp>
        <p:nvSpPr>
          <p:cNvPr id="3" name="Content Placeholder 2">
            <a:extLst>
              <a:ext uri="{FF2B5EF4-FFF2-40B4-BE49-F238E27FC236}">
                <a16:creationId xmlns:a16="http://schemas.microsoft.com/office/drawing/2014/main" id="{E3F35B66-8E57-4E0B-90E4-283EE68A7862}"/>
              </a:ext>
            </a:extLst>
          </p:cNvPr>
          <p:cNvSpPr>
            <a:spLocks noGrp="1"/>
          </p:cNvSpPr>
          <p:nvPr>
            <p:ph idx="1"/>
          </p:nvPr>
        </p:nvSpPr>
        <p:spPr>
          <a:xfrm>
            <a:off x="345444" y="1960684"/>
            <a:ext cx="9484356" cy="3678848"/>
          </a:xfrm>
        </p:spPr>
        <p:txBody>
          <a:bodyPr>
            <a:noAutofit/>
          </a:bodyPr>
          <a:lstStyle/>
          <a:p>
            <a:pPr marL="0" indent="0">
              <a:buNone/>
              <a:defRPr sz="1800">
                <a:solidFill>
                  <a:srgbClr val="000000"/>
                </a:solidFill>
              </a:defRPr>
            </a:pPr>
            <a:r>
              <a:rPr lang="en-US" sz="24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Keep random testing confidential until the day of testing.</a:t>
            </a:r>
          </a:p>
          <a:p>
            <a:pPr marL="0" indent="0">
              <a:buNone/>
              <a:defRPr sz="1800">
                <a:solidFill>
                  <a:srgbClr val="000000"/>
                </a:solidFill>
              </a:defRPr>
            </a:pPr>
            <a:r>
              <a:rPr lang="en-US" sz="24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Vary testing dates and times to prevent predictability and deter cheating.</a:t>
            </a:r>
          </a:p>
          <a:p>
            <a:pPr marL="0" indent="0">
              <a:buNone/>
              <a:defRPr sz="1800">
                <a:solidFill>
                  <a:srgbClr val="000000"/>
                </a:solidFill>
              </a:defRPr>
            </a:pPr>
            <a:r>
              <a:rPr lang="en-US" sz="24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Avoid setting testing on the same day or time each month.</a:t>
            </a:r>
          </a:p>
          <a:p>
            <a:pPr marL="0" indent="0">
              <a:buNone/>
              <a:defRPr sz="1800">
                <a:solidFill>
                  <a:srgbClr val="000000"/>
                </a:solidFill>
              </a:defRPr>
            </a:pPr>
            <a:r>
              <a:rPr lang="en-US" sz="24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Ensure staff involved in testing maintain strict confidentiality.</a:t>
            </a:r>
          </a:p>
          <a:p>
            <a:pPr marL="0" indent="0">
              <a:buNone/>
              <a:defRPr sz="1800">
                <a:solidFill>
                  <a:srgbClr val="000000"/>
                </a:solidFill>
              </a:defRPr>
            </a:pPr>
            <a:r>
              <a:rPr lang="en-US" sz="24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Recommended: Schools should have a written drug testing policy.</a:t>
            </a:r>
          </a:p>
          <a:p>
            <a:pPr marL="0" indent="0">
              <a:buNone/>
              <a:defRPr sz="1800">
                <a:solidFill>
                  <a:srgbClr val="000000"/>
                </a:solidFill>
              </a:defRPr>
            </a:pPr>
            <a:r>
              <a:rPr lang="en-US" sz="24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DATCS can provide a sample School Drug Testing Policy upon request.</a:t>
            </a:r>
          </a:p>
        </p:txBody>
      </p:sp>
      <p:sp>
        <p:nvSpPr>
          <p:cNvPr id="4" name="Date Placeholder 3">
            <a:extLst>
              <a:ext uri="{FF2B5EF4-FFF2-40B4-BE49-F238E27FC236}">
                <a16:creationId xmlns:a16="http://schemas.microsoft.com/office/drawing/2014/main" id="{C0479563-F8C0-D8D0-1F9E-3447A1A5A457}"/>
              </a:ext>
            </a:extLst>
          </p:cNvPr>
          <p:cNvSpPr>
            <a:spLocks noGrp="1"/>
          </p:cNvSpPr>
          <p:nvPr>
            <p:ph type="dt" sz="half" idx="10"/>
          </p:nvPr>
        </p:nvSpPr>
        <p:spPr/>
        <p:txBody>
          <a:bodyPr/>
          <a:lstStyle/>
          <a:p>
            <a:fld id="{C54002F0-1407-4F05-82CB-95DCC2BB057B}" type="datetime1">
              <a:rPr lang="en-US" smtClean="0"/>
              <a:t>8/26/2025</a:t>
            </a:fld>
            <a:endParaRPr lang="en-US"/>
          </a:p>
        </p:txBody>
      </p:sp>
      <p:sp>
        <p:nvSpPr>
          <p:cNvPr id="5" name="Footer Placeholder 4">
            <a:extLst>
              <a:ext uri="{FF2B5EF4-FFF2-40B4-BE49-F238E27FC236}">
                <a16:creationId xmlns:a16="http://schemas.microsoft.com/office/drawing/2014/main" id="{3114BAB5-A4D1-1332-DA2B-8B2EC27E1F6B}"/>
              </a:ext>
            </a:extLst>
          </p:cNvPr>
          <p:cNvSpPr>
            <a:spLocks noGrp="1"/>
          </p:cNvSpPr>
          <p:nvPr>
            <p:ph type="ftr" sz="quarter" idx="11"/>
          </p:nvPr>
        </p:nvSpPr>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D2A884C3-8E2A-9D90-8089-59781836062C}"/>
              </a:ext>
            </a:extLst>
          </p:cNvPr>
          <p:cNvSpPr>
            <a:spLocks noGrp="1"/>
          </p:cNvSpPr>
          <p:nvPr>
            <p:ph type="sldNum" sz="quarter" idx="12"/>
          </p:nvPr>
        </p:nvSpPr>
        <p:spPr/>
        <p:txBody>
          <a:bodyPr/>
          <a:lstStyle/>
          <a:p>
            <a:fld id="{D57F1E4F-1CFF-5643-939E-217C01CDF565}" type="slidenum">
              <a:rPr lang="en-US" smtClean="0"/>
              <a:pPr/>
              <a:t>11</a:t>
            </a:fld>
            <a:endParaRPr lang="en-US"/>
          </a:p>
        </p:txBody>
      </p:sp>
      <p:pic>
        <p:nvPicPr>
          <p:cNvPr id="8" name="Picture 7">
            <a:extLst>
              <a:ext uri="{FF2B5EF4-FFF2-40B4-BE49-F238E27FC236}">
                <a16:creationId xmlns:a16="http://schemas.microsoft.com/office/drawing/2014/main" id="{B6E9A288-4787-296D-6ABA-8BF69EB6BCFF}"/>
              </a:ext>
            </a:extLst>
          </p:cNvPr>
          <p:cNvPicPr>
            <a:picLocks noChangeAspect="1"/>
          </p:cNvPicPr>
          <p:nvPr/>
        </p:nvPicPr>
        <p:blipFill>
          <a:blip r:embed="rId2"/>
          <a:stretch>
            <a:fillRect/>
          </a:stretch>
        </p:blipFill>
        <p:spPr>
          <a:xfrm>
            <a:off x="8889886" y="1058142"/>
            <a:ext cx="2923809" cy="2152381"/>
          </a:xfrm>
          <a:prstGeom prst="rect">
            <a:avLst/>
          </a:prstGeom>
        </p:spPr>
      </p:pic>
    </p:spTree>
    <p:extLst>
      <p:ext uri="{BB962C8B-B14F-4D97-AF65-F5344CB8AC3E}">
        <p14:creationId xmlns:p14="http://schemas.microsoft.com/office/powerpoint/2010/main" val="1959177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5178-8180-4BA1-A3F6-E471FC1249A1}"/>
              </a:ext>
            </a:extLst>
          </p:cNvPr>
          <p:cNvSpPr>
            <a:spLocks noGrp="1"/>
          </p:cNvSpPr>
          <p:nvPr>
            <p:ph type="title"/>
          </p:nvPr>
        </p:nvSpPr>
        <p:spPr>
          <a:xfrm>
            <a:off x="706836" y="0"/>
            <a:ext cx="10224256" cy="1507067"/>
          </a:xfrm>
        </p:spPr>
        <p:txBody>
          <a:bodyPr/>
          <a:lstStyle/>
          <a:p>
            <a:pPr>
              <a:tabLst>
                <a:tab pos="4629150" algn="l"/>
              </a:tabLst>
            </a:pPr>
            <a:r>
              <a:rPr lang="en-US">
                <a:solidFill>
                  <a:srgbClr val="FFFF00"/>
                </a:solidFill>
              </a:rPr>
              <a:t>DRUG TEST REFUSALS </a:t>
            </a:r>
            <a:br>
              <a:rPr lang="en-US">
                <a:solidFill>
                  <a:srgbClr val="FFFF00"/>
                </a:solidFill>
              </a:rPr>
            </a:br>
            <a:r>
              <a:rPr lang="en-US">
                <a:solidFill>
                  <a:srgbClr val="FFFF00"/>
                </a:solidFill>
              </a:rPr>
              <a:t>AND NO TEMPERATURE</a:t>
            </a:r>
          </a:p>
        </p:txBody>
      </p:sp>
      <p:sp>
        <p:nvSpPr>
          <p:cNvPr id="3" name="Content Placeholder 2">
            <a:extLst>
              <a:ext uri="{FF2B5EF4-FFF2-40B4-BE49-F238E27FC236}">
                <a16:creationId xmlns:a16="http://schemas.microsoft.com/office/drawing/2014/main" id="{C4C338AC-96CD-485F-AA7B-A5185100B3A2}"/>
              </a:ext>
            </a:extLst>
          </p:cNvPr>
          <p:cNvSpPr>
            <a:spLocks noGrp="1"/>
          </p:cNvSpPr>
          <p:nvPr>
            <p:ph idx="1"/>
          </p:nvPr>
        </p:nvSpPr>
        <p:spPr>
          <a:xfrm>
            <a:off x="343495" y="952501"/>
            <a:ext cx="9339904" cy="5236586"/>
          </a:xfrm>
        </p:spPr>
        <p:txBody>
          <a:bodyPr>
            <a:normAutofit/>
          </a:bodyPr>
          <a:lstStyle/>
          <a:p>
            <a:pPr marL="0" marR="0" indent="0">
              <a:lnSpc>
                <a:spcPct val="107000"/>
              </a:lnSpc>
              <a:spcBef>
                <a:spcPts val="0"/>
              </a:spcBef>
              <a:spcAft>
                <a:spcPts val="800"/>
              </a:spcAft>
              <a:buNone/>
            </a:pP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 student refuses to follow protocol or walks away from testing after it has been initiated, it is considered a refusal which equates to a positive and should be treated as such.</a:t>
            </a:r>
          </a:p>
          <a:p>
            <a:pPr marL="0" indent="0">
              <a:lnSpc>
                <a:spcPct val="107000"/>
              </a:lnSpc>
              <a:spcBef>
                <a:spcPts val="0"/>
              </a:spcBef>
              <a:spcAft>
                <a:spcPts val="800"/>
              </a:spcAft>
              <a:buNone/>
            </a:pPr>
            <a:r>
              <a:rPr lang="en-US" kern="100" dirty="0">
                <a:solidFill>
                  <a:schemeClr val="tx1"/>
                </a:solidFill>
                <a:effectLst/>
                <a:latin typeface="Calibri"/>
                <a:ea typeface="Calibri" panose="020F0502020204030204" pitchFamily="34" charset="0"/>
                <a:cs typeface="Times New Roman"/>
              </a:rPr>
              <a:t>A specimen that is not within the temperature of 90-100 degrees indicates that the urine did not come from the donor’s body.</a:t>
            </a:r>
            <a:r>
              <a:rPr lang="en-US" kern="100" dirty="0">
                <a:solidFill>
                  <a:schemeClr val="tx1"/>
                </a:solidFill>
                <a:latin typeface="Calibri"/>
                <a:ea typeface="Calibri" panose="020F0502020204030204" pitchFamily="34" charset="0"/>
                <a:cs typeface="Times New Roman"/>
              </a:rPr>
              <a:t>  </a:t>
            </a:r>
            <a:r>
              <a:rPr lang="en-US" kern="100" dirty="0">
                <a:solidFill>
                  <a:schemeClr val="tx1"/>
                </a:solidFill>
                <a:effectLst/>
                <a:latin typeface="Calibri"/>
                <a:ea typeface="Calibri" panose="020F0502020204030204" pitchFamily="34" charset="0"/>
                <a:cs typeface="Times New Roman"/>
              </a:rPr>
              <a:t> If this occurs, </a:t>
            </a:r>
            <a:r>
              <a:rPr lang="en-US" kern="100" dirty="0">
                <a:solidFill>
                  <a:schemeClr val="tx1"/>
                </a:solidFill>
                <a:latin typeface="Calibri"/>
                <a:ea typeface="Calibri" panose="020F0502020204030204" pitchFamily="34" charset="0"/>
                <a:cs typeface="Times New Roman"/>
              </a:rPr>
              <a:t>we </a:t>
            </a:r>
            <a:r>
              <a:rPr lang="en-US" kern="100" dirty="0">
                <a:solidFill>
                  <a:schemeClr val="tx1"/>
                </a:solidFill>
                <a:effectLst/>
                <a:latin typeface="Calibri"/>
                <a:ea typeface="Calibri" panose="020F0502020204030204" pitchFamily="34" charset="0"/>
                <a:cs typeface="Times New Roman"/>
              </a:rPr>
              <a:t>recommended</a:t>
            </a:r>
            <a:r>
              <a:rPr lang="en-US" kern="100" dirty="0">
                <a:solidFill>
                  <a:schemeClr val="tx1"/>
                </a:solidFill>
                <a:latin typeface="Calibri"/>
                <a:ea typeface="Calibri" panose="020F0502020204030204" pitchFamily="34" charset="0"/>
                <a:cs typeface="Times New Roman"/>
              </a:rPr>
              <a:t>:</a:t>
            </a:r>
          </a:p>
          <a:p>
            <a:pPr marL="342900" indent="-342900">
              <a:lnSpc>
                <a:spcPct val="107000"/>
              </a:lnSpc>
              <a:spcBef>
                <a:spcPts val="0"/>
              </a:spcBef>
              <a:spcAft>
                <a:spcPts val="800"/>
              </a:spcAft>
              <a:buFont typeface="Arial" panose="05040102010807070707" pitchFamily="18" charset="2"/>
              <a:buChar char="•"/>
            </a:pPr>
            <a:r>
              <a:rPr lang="en-US" kern="100" dirty="0">
                <a:solidFill>
                  <a:schemeClr val="tx1"/>
                </a:solidFill>
                <a:latin typeface="Calibri"/>
                <a:ea typeface="Calibri" panose="020F0502020204030204" pitchFamily="34" charset="0"/>
                <a:cs typeface="Times New Roman"/>
              </a:rPr>
              <a:t>Switch to an oral fluid collection.</a:t>
            </a:r>
            <a:endParaRPr lang="en-US" dirty="0">
              <a:solidFill>
                <a:schemeClr val="tx1"/>
              </a:solidFill>
              <a:latin typeface="Century Gothic" panose="020B0502020202020204"/>
              <a:ea typeface="Calibri" panose="020F0502020204030204" pitchFamily="34" charset="0"/>
              <a:cs typeface="Times New Roman"/>
            </a:endParaRPr>
          </a:p>
          <a:p>
            <a:pPr marL="342900" indent="-342900">
              <a:lnSpc>
                <a:spcPct val="107000"/>
              </a:lnSpc>
              <a:spcBef>
                <a:spcPts val="0"/>
              </a:spcBef>
              <a:spcAft>
                <a:spcPts val="800"/>
              </a:spcAft>
              <a:buFont typeface="Arial" panose="05040102010807070707" pitchFamily="18" charset="2"/>
              <a:buChar char="•"/>
            </a:pPr>
            <a:r>
              <a:rPr lang="en-US" kern="100" dirty="0">
                <a:solidFill>
                  <a:schemeClr val="tx1"/>
                </a:solidFill>
                <a:latin typeface="Calibri"/>
                <a:ea typeface="Calibri" panose="020F0502020204030204" pitchFamily="34" charset="0"/>
                <a:cs typeface="Times New Roman"/>
              </a:rPr>
              <a:t>Notify</a:t>
            </a:r>
            <a:r>
              <a:rPr lang="en-US" kern="100" dirty="0">
                <a:solidFill>
                  <a:schemeClr val="tx1"/>
                </a:solidFill>
                <a:effectLst/>
                <a:latin typeface="Calibri"/>
                <a:ea typeface="Calibri" panose="020F0502020204030204" pitchFamily="34" charset="0"/>
                <a:cs typeface="Times New Roman"/>
              </a:rPr>
              <a:t> the </a:t>
            </a:r>
            <a:r>
              <a:rPr lang="en-US" kern="100" dirty="0">
                <a:solidFill>
                  <a:schemeClr val="tx1"/>
                </a:solidFill>
                <a:latin typeface="Calibri"/>
                <a:ea typeface="Calibri" panose="020F0502020204030204" pitchFamily="34" charset="0"/>
                <a:cs typeface="Times New Roman"/>
              </a:rPr>
              <a:t>parents to bring</a:t>
            </a:r>
            <a:r>
              <a:rPr lang="en-US" kern="100" dirty="0">
                <a:solidFill>
                  <a:schemeClr val="tx1"/>
                </a:solidFill>
                <a:effectLst/>
                <a:latin typeface="Calibri"/>
                <a:ea typeface="Calibri" panose="020F0502020204030204" pitchFamily="34" charset="0"/>
                <a:cs typeface="Times New Roman"/>
              </a:rPr>
              <a:t> the student to our clinic for an observed</a:t>
            </a:r>
            <a:r>
              <a:rPr lang="en-US" kern="100" dirty="0">
                <a:solidFill>
                  <a:schemeClr val="tx1"/>
                </a:solidFill>
                <a:latin typeface="Calibri"/>
                <a:ea typeface="Calibri" panose="020F0502020204030204" pitchFamily="34" charset="0"/>
                <a:cs typeface="Times New Roman"/>
              </a:rPr>
              <a:t> </a:t>
            </a:r>
            <a:r>
              <a:rPr lang="en-US" kern="100" dirty="0">
                <a:solidFill>
                  <a:schemeClr val="tx1"/>
                </a:solidFill>
                <a:effectLst/>
                <a:latin typeface="Calibri"/>
                <a:ea typeface="Calibri" panose="020F0502020204030204" pitchFamily="34" charset="0"/>
                <a:cs typeface="Times New Roman"/>
              </a:rPr>
              <a:t>collection.</a:t>
            </a:r>
            <a:r>
              <a:rPr lang="en-US" kern="100" dirty="0">
                <a:solidFill>
                  <a:schemeClr val="tx1"/>
                </a:solidFill>
                <a:latin typeface="Calibri"/>
                <a:ea typeface="Calibri" panose="020F0502020204030204" pitchFamily="34" charset="0"/>
                <a:cs typeface="Times New Roman"/>
              </a:rPr>
              <a:t>  </a:t>
            </a:r>
            <a:r>
              <a:rPr lang="en-US" kern="100" dirty="0">
                <a:solidFill>
                  <a:schemeClr val="tx1"/>
                </a:solidFill>
                <a:effectLst/>
                <a:latin typeface="Calibri"/>
                <a:ea typeface="Calibri" panose="020F0502020204030204" pitchFamily="34" charset="0"/>
                <a:cs typeface="Times New Roman"/>
              </a:rPr>
              <a:t>The parent will be advised on how to observe their child in</a:t>
            </a:r>
            <a:r>
              <a:rPr lang="en-US" kern="100" dirty="0">
                <a:solidFill>
                  <a:schemeClr val="tx1"/>
                </a:solidFill>
                <a:latin typeface="Calibri"/>
                <a:ea typeface="Calibri" panose="020F0502020204030204" pitchFamily="34" charset="0"/>
                <a:cs typeface="Times New Roman"/>
              </a:rPr>
              <a:t> </a:t>
            </a:r>
            <a:r>
              <a:rPr lang="en-US" kern="100" dirty="0">
                <a:solidFill>
                  <a:schemeClr val="tx1"/>
                </a:solidFill>
                <a:effectLst/>
                <a:latin typeface="Calibri"/>
                <a:ea typeface="Calibri" panose="020F0502020204030204" pitchFamily="34" charset="0"/>
                <a:cs typeface="Times New Roman"/>
              </a:rPr>
              <a:t>the drug testing process.</a:t>
            </a:r>
          </a:p>
          <a:p>
            <a:pPr marL="342900" indent="-342900">
              <a:lnSpc>
                <a:spcPct val="107000"/>
              </a:lnSpc>
              <a:spcBef>
                <a:spcPts val="0"/>
              </a:spcBef>
              <a:spcAft>
                <a:spcPts val="800"/>
              </a:spcAft>
              <a:buFont typeface="Arial" panose="05040102010807070707" pitchFamily="18" charset="2"/>
              <a:buChar char="•"/>
            </a:pPr>
            <a:r>
              <a:rPr lang="en-US" kern="100" dirty="0">
                <a:solidFill>
                  <a:schemeClr val="tx1"/>
                </a:solidFill>
                <a:effectLst/>
                <a:latin typeface="Calibri"/>
                <a:ea typeface="Calibri" panose="020F0502020204030204" pitchFamily="34" charset="0"/>
                <a:cs typeface="Times New Roman"/>
              </a:rPr>
              <a:t> </a:t>
            </a:r>
            <a:r>
              <a:rPr lang="en-US" kern="100" dirty="0">
                <a:solidFill>
                  <a:srgbClr val="FFFF00"/>
                </a:solidFill>
                <a:effectLst/>
                <a:latin typeface="Calibri"/>
                <a:ea typeface="Calibri" panose="020F0502020204030204" pitchFamily="34" charset="0"/>
                <a:cs typeface="Times New Roman"/>
              </a:rPr>
              <a:t>Our staff will not observe a minor’s urine</a:t>
            </a:r>
            <a:r>
              <a:rPr lang="en-US" kern="100" dirty="0">
                <a:solidFill>
                  <a:srgbClr val="FFFF00"/>
                </a:solidFill>
                <a:latin typeface="Calibri"/>
                <a:ea typeface="Calibri" panose="020F0502020204030204" pitchFamily="34" charset="0"/>
                <a:cs typeface="Times New Roman"/>
              </a:rPr>
              <a:t> </a:t>
            </a:r>
            <a:r>
              <a:rPr lang="en-US" kern="100" dirty="0">
                <a:solidFill>
                  <a:srgbClr val="FFFF00"/>
                </a:solidFill>
                <a:effectLst/>
                <a:latin typeface="Calibri"/>
                <a:ea typeface="Calibri" panose="020F0502020204030204" pitchFamily="34" charset="0"/>
                <a:cs typeface="Times New Roman"/>
              </a:rPr>
              <a:t>drug test.</a:t>
            </a:r>
            <a:endParaRPr lang="en-US" dirty="0">
              <a:solidFill>
                <a:srgbClr val="FFFF00"/>
              </a:solidFill>
            </a:endParaRPr>
          </a:p>
          <a:p>
            <a:pPr marL="0" marR="0" indent="0">
              <a:buNone/>
            </a:pPr>
            <a:endParaRPr lang="en-US" dirty="0">
              <a:solidFill>
                <a:srgbClr val="113052"/>
              </a:solidFill>
              <a:effectLst/>
              <a:latin typeface="Century Gothic" panose="020B0502020202020204"/>
              <a:ea typeface="Calibri" panose="020F0502020204030204" pitchFamily="34" charset="0"/>
              <a:cs typeface="Times New Roman" panose="02020603050405020304" pitchFamily="18" charset="0"/>
            </a:endParaRPr>
          </a:p>
        </p:txBody>
      </p:sp>
      <p:sp>
        <p:nvSpPr>
          <p:cNvPr id="5" name="Date Placeholder 4">
            <a:extLst>
              <a:ext uri="{FF2B5EF4-FFF2-40B4-BE49-F238E27FC236}">
                <a16:creationId xmlns:a16="http://schemas.microsoft.com/office/drawing/2014/main" id="{7E659AC2-4BDC-4F77-BA68-1635A95E8A07}"/>
              </a:ext>
            </a:extLst>
          </p:cNvPr>
          <p:cNvSpPr>
            <a:spLocks noGrp="1"/>
          </p:cNvSpPr>
          <p:nvPr>
            <p:ph type="dt" sz="half" idx="10"/>
          </p:nvPr>
        </p:nvSpPr>
        <p:spPr/>
        <p:txBody>
          <a:bodyPr/>
          <a:lstStyle/>
          <a:p>
            <a:fld id="{D290AFD8-9528-4F89-81F4-B344910EF41B}" type="datetime1">
              <a:rPr lang="en-US" smtClean="0"/>
              <a:t>8/26/2025</a:t>
            </a:fld>
            <a:endParaRPr lang="en-US"/>
          </a:p>
        </p:txBody>
      </p:sp>
      <p:sp>
        <p:nvSpPr>
          <p:cNvPr id="6" name="Footer Placeholder 5">
            <a:extLst>
              <a:ext uri="{FF2B5EF4-FFF2-40B4-BE49-F238E27FC236}">
                <a16:creationId xmlns:a16="http://schemas.microsoft.com/office/drawing/2014/main" id="{A5CB1C42-2143-5905-0008-8C07C7115AE4}"/>
              </a:ext>
            </a:extLst>
          </p:cNvPr>
          <p:cNvSpPr>
            <a:spLocks noGrp="1"/>
          </p:cNvSpPr>
          <p:nvPr>
            <p:ph type="ftr" sz="quarter" idx="11"/>
          </p:nvPr>
        </p:nvSpPr>
        <p:spPr/>
        <p:txBody>
          <a:bodyPr/>
          <a:lstStyle/>
          <a:p>
            <a:r>
              <a:rPr lang="en-US"/>
              <a:t>DATCS, LLC               www.datcs.com             903-234-1136       888-201-0242</a:t>
            </a:r>
          </a:p>
        </p:txBody>
      </p:sp>
      <p:sp>
        <p:nvSpPr>
          <p:cNvPr id="7" name="Slide Number Placeholder 6">
            <a:extLst>
              <a:ext uri="{FF2B5EF4-FFF2-40B4-BE49-F238E27FC236}">
                <a16:creationId xmlns:a16="http://schemas.microsoft.com/office/drawing/2014/main" id="{B6E418FD-4BFD-F7F6-9214-BCA0A5F4CB26}"/>
              </a:ext>
            </a:extLst>
          </p:cNvPr>
          <p:cNvSpPr>
            <a:spLocks noGrp="1"/>
          </p:cNvSpPr>
          <p:nvPr>
            <p:ph type="sldNum" sz="quarter" idx="12"/>
          </p:nvPr>
        </p:nvSpPr>
        <p:spPr/>
        <p:txBody>
          <a:bodyPr/>
          <a:lstStyle/>
          <a:p>
            <a:fld id="{D57F1E4F-1CFF-5643-939E-217C01CDF565}" type="slidenum">
              <a:rPr lang="en-US" smtClean="0"/>
              <a:pPr/>
              <a:t>12</a:t>
            </a:fld>
            <a:endParaRPr lang="en-US"/>
          </a:p>
        </p:txBody>
      </p:sp>
      <p:pic>
        <p:nvPicPr>
          <p:cNvPr id="9" name="Picture 8">
            <a:extLst>
              <a:ext uri="{FF2B5EF4-FFF2-40B4-BE49-F238E27FC236}">
                <a16:creationId xmlns:a16="http://schemas.microsoft.com/office/drawing/2014/main" id="{EC22C3B1-14AE-1FF0-515B-38F6FBA15502}"/>
              </a:ext>
            </a:extLst>
          </p:cNvPr>
          <p:cNvPicPr>
            <a:picLocks noChangeAspect="1"/>
          </p:cNvPicPr>
          <p:nvPr/>
        </p:nvPicPr>
        <p:blipFill>
          <a:blip r:embed="rId2"/>
          <a:stretch>
            <a:fillRect/>
          </a:stretch>
        </p:blipFill>
        <p:spPr>
          <a:xfrm>
            <a:off x="9306182" y="494643"/>
            <a:ext cx="2885818" cy="2411936"/>
          </a:xfrm>
          <a:prstGeom prst="rect">
            <a:avLst/>
          </a:prstGeom>
        </p:spPr>
      </p:pic>
    </p:spTree>
    <p:extLst>
      <p:ext uri="{BB962C8B-B14F-4D97-AF65-F5344CB8AC3E}">
        <p14:creationId xmlns:p14="http://schemas.microsoft.com/office/powerpoint/2010/main" val="2175334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5B2F9-423C-4AD9-A547-76138A84E749}"/>
              </a:ext>
            </a:extLst>
          </p:cNvPr>
          <p:cNvSpPr>
            <a:spLocks noGrp="1"/>
          </p:cNvSpPr>
          <p:nvPr>
            <p:ph type="title"/>
          </p:nvPr>
        </p:nvSpPr>
        <p:spPr/>
        <p:txBody>
          <a:bodyPr/>
          <a:lstStyle/>
          <a:p>
            <a:r>
              <a:rPr lang="en-US" dirty="0">
                <a:solidFill>
                  <a:srgbClr val="FFFF00"/>
                </a:solidFill>
              </a:rPr>
              <a:t>SHY BLADDER protocol</a:t>
            </a:r>
          </a:p>
        </p:txBody>
      </p:sp>
      <p:sp>
        <p:nvSpPr>
          <p:cNvPr id="3" name="Content Placeholder 2">
            <a:extLst>
              <a:ext uri="{FF2B5EF4-FFF2-40B4-BE49-F238E27FC236}">
                <a16:creationId xmlns:a16="http://schemas.microsoft.com/office/drawing/2014/main" id="{55043D81-9F37-403E-818E-3BF504EF7626}"/>
              </a:ext>
            </a:extLst>
          </p:cNvPr>
          <p:cNvSpPr>
            <a:spLocks noGrp="1"/>
          </p:cNvSpPr>
          <p:nvPr>
            <p:ph idx="1"/>
          </p:nvPr>
        </p:nvSpPr>
        <p:spPr>
          <a:xfrm>
            <a:off x="903684" y="1099848"/>
            <a:ext cx="8259366" cy="4473742"/>
          </a:xfrm>
        </p:spPr>
        <p:txBody>
          <a:bodyPr>
            <a:normAutofit/>
          </a:bodyPr>
          <a:lstStyle/>
          <a:p>
            <a:pPr marL="0" marR="0" indent="0">
              <a:lnSpc>
                <a:spcPct val="107000"/>
              </a:lnSpc>
              <a:spcBef>
                <a:spcPts val="0"/>
              </a:spcBef>
              <a:spcAft>
                <a:spcPts val="800"/>
              </a:spcAft>
              <a:buNone/>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SHY BLADDER is defined as a student who is unable to provide a urine specimen</a:t>
            </a: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or unable to provide a sufficient quantity required for testing.</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SHY BLADDER PROTOCOL</a:t>
            </a:r>
          </a:p>
          <a:p>
            <a:pPr lvl="1">
              <a:lnSpc>
                <a:spcPct val="107000"/>
              </a:lnSpc>
              <a:spcBef>
                <a:spcPts val="0"/>
              </a:spcBef>
              <a:spcAft>
                <a:spcPts val="0"/>
              </a:spcAft>
              <a:buFont typeface="Arial" panose="020B0604020202020204" pitchFamily="34" charset="0"/>
              <a:buChar char="•"/>
            </a:pP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attempt must be made to provide a sample.</a:t>
            </a:r>
          </a:p>
          <a:p>
            <a:pPr lvl="1">
              <a:lnSpc>
                <a:spcPct val="107000"/>
              </a:lnSpc>
              <a:spcBef>
                <a:spcPts val="0"/>
              </a:spcBef>
              <a:spcAft>
                <a:spcPts val="0"/>
              </a:spcAft>
              <a:buFont typeface="Arial" panose="020B0604020202020204" pitchFamily="34" charset="0"/>
              <a:buChar char="•"/>
            </a:pP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student is then provided 40 ounces of water.</a:t>
            </a:r>
          </a:p>
          <a:p>
            <a:pPr lvl="1">
              <a:lnSpc>
                <a:spcPct val="107000"/>
              </a:lnSpc>
              <a:spcBef>
                <a:spcPts val="0"/>
              </a:spcBef>
              <a:spcAft>
                <a:spcPts val="0"/>
              </a:spcAft>
              <a:buFont typeface="Arial" panose="020B0604020202020204" pitchFamily="34" charset="0"/>
              <a:buChar char="•"/>
            </a:pP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 are then monitored in a designated area.</a:t>
            </a:r>
          </a:p>
          <a:p>
            <a:pPr lvl="1">
              <a:lnSpc>
                <a:spcPct val="107000"/>
              </a:lnSpc>
              <a:spcBef>
                <a:spcPts val="0"/>
              </a:spcBef>
              <a:spcAft>
                <a:spcPts val="800"/>
              </a:spcAft>
              <a:buFont typeface="Arial" panose="020B0604020202020204" pitchFamily="34" charset="0"/>
              <a:buChar char="•"/>
            </a:pP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recommended that the student have up to 3 hours to provide a sample. </a:t>
            </a:r>
          </a:p>
          <a:p>
            <a:pPr marL="0" marR="0" indent="0">
              <a:lnSpc>
                <a:spcPct val="107000"/>
              </a:lnSpc>
              <a:spcBef>
                <a:spcPts val="0"/>
              </a:spcBef>
              <a:spcAft>
                <a:spcPts val="800"/>
              </a:spcAft>
              <a:buNone/>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event a student is unable to provide a urine sample, schools can opt to use oral fluid (saliva) drug testing.  By adding oral fluid testing to your student drug testing policy, it will allow students to get back to class sooner.</a:t>
            </a:r>
          </a:p>
        </p:txBody>
      </p:sp>
      <p:sp>
        <p:nvSpPr>
          <p:cNvPr id="5" name="Date Placeholder 4">
            <a:extLst>
              <a:ext uri="{FF2B5EF4-FFF2-40B4-BE49-F238E27FC236}">
                <a16:creationId xmlns:a16="http://schemas.microsoft.com/office/drawing/2014/main" id="{EE50150C-E1D6-3575-D2BD-4F0A4530E1BF}"/>
              </a:ext>
            </a:extLst>
          </p:cNvPr>
          <p:cNvSpPr>
            <a:spLocks noGrp="1"/>
          </p:cNvSpPr>
          <p:nvPr>
            <p:ph type="dt" sz="half" idx="10"/>
          </p:nvPr>
        </p:nvSpPr>
        <p:spPr/>
        <p:txBody>
          <a:bodyPr/>
          <a:lstStyle/>
          <a:p>
            <a:fld id="{10FEC4F6-4882-4725-A5EB-9167040E708E}" type="datetime1">
              <a:rPr lang="en-US" smtClean="0"/>
              <a:t>8/26/2025</a:t>
            </a:fld>
            <a:endParaRPr lang="en-US"/>
          </a:p>
        </p:txBody>
      </p:sp>
      <p:sp>
        <p:nvSpPr>
          <p:cNvPr id="6" name="Footer Placeholder 5">
            <a:extLst>
              <a:ext uri="{FF2B5EF4-FFF2-40B4-BE49-F238E27FC236}">
                <a16:creationId xmlns:a16="http://schemas.microsoft.com/office/drawing/2014/main" id="{F975526C-B60A-7536-6600-3632875E7A5D}"/>
              </a:ext>
            </a:extLst>
          </p:cNvPr>
          <p:cNvSpPr>
            <a:spLocks noGrp="1"/>
          </p:cNvSpPr>
          <p:nvPr>
            <p:ph type="ftr" sz="quarter" idx="11"/>
          </p:nvPr>
        </p:nvSpPr>
        <p:spPr/>
        <p:txBody>
          <a:bodyPr/>
          <a:lstStyle/>
          <a:p>
            <a:r>
              <a:rPr lang="en-US"/>
              <a:t>DATCS, LLC               www.datcs.com             903-234-1136       888-201-0242</a:t>
            </a:r>
          </a:p>
        </p:txBody>
      </p:sp>
      <p:sp>
        <p:nvSpPr>
          <p:cNvPr id="7" name="Slide Number Placeholder 6">
            <a:extLst>
              <a:ext uri="{FF2B5EF4-FFF2-40B4-BE49-F238E27FC236}">
                <a16:creationId xmlns:a16="http://schemas.microsoft.com/office/drawing/2014/main" id="{F96E364D-070D-F9E8-53DE-0E92FAB73ED8}"/>
              </a:ext>
            </a:extLst>
          </p:cNvPr>
          <p:cNvSpPr>
            <a:spLocks noGrp="1"/>
          </p:cNvSpPr>
          <p:nvPr>
            <p:ph type="sldNum" sz="quarter" idx="12"/>
          </p:nvPr>
        </p:nvSpPr>
        <p:spPr/>
        <p:txBody>
          <a:bodyPr/>
          <a:lstStyle/>
          <a:p>
            <a:fld id="{D57F1E4F-1CFF-5643-939E-217C01CDF565}" type="slidenum">
              <a:rPr lang="en-US" smtClean="0"/>
              <a:pPr/>
              <a:t>13</a:t>
            </a:fld>
            <a:endParaRPr lang="en-US"/>
          </a:p>
        </p:txBody>
      </p:sp>
      <p:pic>
        <p:nvPicPr>
          <p:cNvPr id="9" name="Picture 8">
            <a:extLst>
              <a:ext uri="{FF2B5EF4-FFF2-40B4-BE49-F238E27FC236}">
                <a16:creationId xmlns:a16="http://schemas.microsoft.com/office/drawing/2014/main" id="{5591992E-C011-D165-DEE4-7CF82C0C399B}"/>
              </a:ext>
            </a:extLst>
          </p:cNvPr>
          <p:cNvPicPr>
            <a:picLocks noChangeAspect="1"/>
          </p:cNvPicPr>
          <p:nvPr/>
        </p:nvPicPr>
        <p:blipFill>
          <a:blip r:embed="rId2"/>
          <a:stretch>
            <a:fillRect/>
          </a:stretch>
        </p:blipFill>
        <p:spPr>
          <a:xfrm>
            <a:off x="9140953" y="369164"/>
            <a:ext cx="2973821" cy="2923946"/>
          </a:xfrm>
          <a:prstGeom prst="rect">
            <a:avLst/>
          </a:prstGeom>
        </p:spPr>
      </p:pic>
    </p:spTree>
    <p:extLst>
      <p:ext uri="{BB962C8B-B14F-4D97-AF65-F5344CB8AC3E}">
        <p14:creationId xmlns:p14="http://schemas.microsoft.com/office/powerpoint/2010/main" val="4880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48AA48-D15D-42BB-9BF4-3E34357413B5}"/>
              </a:ext>
            </a:extLst>
          </p:cNvPr>
          <p:cNvSpPr>
            <a:spLocks noGrp="1"/>
          </p:cNvSpPr>
          <p:nvPr>
            <p:ph type="title"/>
          </p:nvPr>
        </p:nvSpPr>
        <p:spPr>
          <a:xfrm>
            <a:off x="804528" y="341311"/>
            <a:ext cx="10224256" cy="923731"/>
          </a:xfrm>
        </p:spPr>
        <p:txBody>
          <a:bodyPr>
            <a:normAutofit/>
          </a:bodyPr>
          <a:lstStyle/>
          <a:p>
            <a:r>
              <a:rPr lang="en-US">
                <a:solidFill>
                  <a:srgbClr val="FFFF00"/>
                </a:solidFill>
                <a:latin typeface="Corbel" panose="020B0503020204020204" pitchFamily="34" charset="0"/>
              </a:rPr>
              <a:t>Oral fluid (saliva)</a:t>
            </a:r>
            <a:r>
              <a:rPr lang="en-US">
                <a:latin typeface="Corbel" panose="020B0503020204020204" pitchFamily="34" charset="0"/>
              </a:rPr>
              <a:t>	</a:t>
            </a:r>
          </a:p>
        </p:txBody>
      </p:sp>
      <p:sp>
        <p:nvSpPr>
          <p:cNvPr id="3" name="Content Placeholder 2">
            <a:extLst>
              <a:ext uri="{FF2B5EF4-FFF2-40B4-BE49-F238E27FC236}">
                <a16:creationId xmlns:a16="http://schemas.microsoft.com/office/drawing/2014/main" id="{90C99A9C-1C77-448B-AE21-26597F5C9D54}"/>
              </a:ext>
            </a:extLst>
          </p:cNvPr>
          <p:cNvSpPr>
            <a:spLocks noGrp="1"/>
          </p:cNvSpPr>
          <p:nvPr>
            <p:ph idx="1"/>
          </p:nvPr>
        </p:nvSpPr>
        <p:spPr>
          <a:xfrm>
            <a:off x="854769" y="1494557"/>
            <a:ext cx="9634872" cy="4178787"/>
          </a:xfrm>
        </p:spPr>
        <p:txBody>
          <a:bodyPr>
            <a:normAutofit/>
          </a:bodyPr>
          <a:lstStyle/>
          <a:p>
            <a:pPr marL="0" indent="0">
              <a:buNone/>
            </a:pPr>
            <a:r>
              <a:rPr lang="en-US" dirty="0">
                <a:solidFill>
                  <a:srgbClr val="FFFF00"/>
                </a:solidFill>
                <a:latin typeface="Calibri" panose="020F0502020204030204" pitchFamily="34" charset="0"/>
                <a:cs typeface="Calibri" panose="020F0502020204030204" pitchFamily="34" charset="0"/>
              </a:rPr>
              <a:t>Oral Fluid Collections</a:t>
            </a:r>
          </a:p>
          <a:p>
            <a:pPr marL="0" indent="0">
              <a:buNone/>
            </a:pPr>
            <a:r>
              <a:rPr lang="en-US" dirty="0">
                <a:solidFill>
                  <a:schemeClr val="tx1"/>
                </a:solidFill>
                <a:latin typeface="Calibri" panose="020F0502020204030204" pitchFamily="34" charset="0"/>
                <a:cs typeface="Calibri" panose="020F0502020204030204" pitchFamily="34" charset="0"/>
              </a:rPr>
              <a:t>Oral fluid is the best method for detecting current impairment. The window of detection is within minutes up to 2 to 3 days.  This shorter detection period, especially for marijuana,  identifies recent drug use.   Oral fluid testing:</a:t>
            </a:r>
          </a:p>
          <a:p>
            <a:pPr lvl="1">
              <a:buFont typeface="Wingdings" panose="05000000000000000000" pitchFamily="2" charset="2"/>
              <a:buChar char="§"/>
            </a:pPr>
            <a:r>
              <a:rPr lang="en-US" sz="2000" dirty="0">
                <a:solidFill>
                  <a:srgbClr val="FFFF00"/>
                </a:solidFill>
                <a:latin typeface="Calibri" panose="020F0502020204030204" pitchFamily="34" charset="0"/>
                <a:cs typeface="Calibri" panose="020F0502020204030204" pitchFamily="34" charset="0"/>
              </a:rPr>
              <a:t>Eliminates </a:t>
            </a:r>
            <a:r>
              <a:rPr lang="en-US" sz="2000" dirty="0">
                <a:solidFill>
                  <a:schemeClr val="tx1"/>
                </a:solidFill>
                <a:latin typeface="Calibri" panose="020F0502020204030204" pitchFamily="34" charset="0"/>
                <a:cs typeface="Calibri" panose="020F0502020204030204" pitchFamily="34" charset="0"/>
              </a:rPr>
              <a:t> shy bladder delays and students get back to class sooner.</a:t>
            </a:r>
          </a:p>
          <a:p>
            <a:pPr lvl="1">
              <a:buFont typeface="Wingdings" panose="05000000000000000000" pitchFamily="2" charset="2"/>
              <a:buChar char="§"/>
            </a:pPr>
            <a:r>
              <a:rPr lang="en-US" sz="2000" dirty="0">
                <a:solidFill>
                  <a:srgbClr val="FFFF00"/>
                </a:solidFill>
                <a:latin typeface="Calibri" panose="020F0502020204030204" pitchFamily="34" charset="0"/>
                <a:cs typeface="Calibri" panose="020F0502020204030204" pitchFamily="34" charset="0"/>
              </a:rPr>
              <a:t>Difficult to cheat</a:t>
            </a:r>
            <a:r>
              <a:rPr lang="en-US" sz="2000" dirty="0">
                <a:solidFill>
                  <a:schemeClr val="tx1"/>
                </a:solidFill>
                <a:latin typeface="Calibri" panose="020F0502020204030204" pitchFamily="34" charset="0"/>
                <a:cs typeface="Calibri" panose="020F0502020204030204" pitchFamily="34" charset="0"/>
              </a:rPr>
              <a:t>.</a:t>
            </a:r>
            <a:endParaRPr lang="en-US" sz="2000" dirty="0">
              <a:solidFill>
                <a:srgbClr val="FFFF00"/>
              </a:solidFill>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2000" dirty="0">
                <a:solidFill>
                  <a:srgbClr val="FFFF00"/>
                </a:solidFill>
                <a:latin typeface="Calibri" panose="020F0502020204030204" pitchFamily="34" charset="0"/>
                <a:cs typeface="Calibri" panose="020F0502020204030204" pitchFamily="34" charset="0"/>
              </a:rPr>
              <a:t>Quick &amp; easy to test.</a:t>
            </a:r>
          </a:p>
          <a:p>
            <a:pPr marL="0" indent="0">
              <a:buNone/>
            </a:pPr>
            <a:r>
              <a:rPr lang="en-US" dirty="0">
                <a:solidFill>
                  <a:srgbClr val="FFFF00"/>
                </a:solidFill>
                <a:latin typeface="Calibri" panose="020F0502020204030204" pitchFamily="34" charset="0"/>
                <a:cs typeface="Calibri" panose="020F0502020204030204" pitchFamily="34" charset="0"/>
              </a:rPr>
              <a:t>ALL NON-NEG RESULTS MUST BE CONFIRMED </a:t>
            </a:r>
            <a:r>
              <a:rPr lang="en-US" dirty="0">
                <a:solidFill>
                  <a:schemeClr val="tx1"/>
                </a:solidFill>
                <a:latin typeface="Calibri" panose="020F0502020204030204" pitchFamily="34" charset="0"/>
                <a:cs typeface="Calibri" panose="020F0502020204030204" pitchFamily="34" charset="0"/>
              </a:rPr>
              <a:t>by a lab oral fluid test.  This ensures testing within the same detection window.</a:t>
            </a:r>
          </a:p>
        </p:txBody>
      </p:sp>
      <p:sp>
        <p:nvSpPr>
          <p:cNvPr id="2" name="Date Placeholder 1">
            <a:extLst>
              <a:ext uri="{FF2B5EF4-FFF2-40B4-BE49-F238E27FC236}">
                <a16:creationId xmlns:a16="http://schemas.microsoft.com/office/drawing/2014/main" id="{AE4C50BE-E8F5-6595-4A99-2D445CEF6B47}"/>
              </a:ext>
            </a:extLst>
          </p:cNvPr>
          <p:cNvSpPr>
            <a:spLocks noGrp="1"/>
          </p:cNvSpPr>
          <p:nvPr>
            <p:ph type="dt" sz="half" idx="10"/>
          </p:nvPr>
        </p:nvSpPr>
        <p:spPr/>
        <p:txBody>
          <a:bodyPr/>
          <a:lstStyle/>
          <a:p>
            <a:fld id="{44E32401-52F1-4D47-9EBE-2C3C0FEA1A17}" type="datetime1">
              <a:rPr lang="en-US" smtClean="0"/>
              <a:t>8/26/2025</a:t>
            </a:fld>
            <a:endParaRPr lang="en-US"/>
          </a:p>
        </p:txBody>
      </p:sp>
      <p:sp>
        <p:nvSpPr>
          <p:cNvPr id="5" name="Footer Placeholder 4">
            <a:extLst>
              <a:ext uri="{FF2B5EF4-FFF2-40B4-BE49-F238E27FC236}">
                <a16:creationId xmlns:a16="http://schemas.microsoft.com/office/drawing/2014/main" id="{A4D2F703-F94F-8942-579C-98AD1A425364}"/>
              </a:ext>
            </a:extLst>
          </p:cNvPr>
          <p:cNvSpPr>
            <a:spLocks noGrp="1"/>
          </p:cNvSpPr>
          <p:nvPr>
            <p:ph type="ftr" sz="quarter" idx="11"/>
          </p:nvPr>
        </p:nvSpPr>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15B24A6B-18F1-DA8A-1754-76048879AE48}"/>
              </a:ext>
            </a:extLst>
          </p:cNvPr>
          <p:cNvSpPr>
            <a:spLocks noGrp="1"/>
          </p:cNvSpPr>
          <p:nvPr>
            <p:ph type="sldNum" sz="quarter" idx="12"/>
          </p:nvPr>
        </p:nvSpPr>
        <p:spPr/>
        <p:txBody>
          <a:bodyPr/>
          <a:lstStyle/>
          <a:p>
            <a:fld id="{D57F1E4F-1CFF-5643-939E-217C01CDF565}" type="slidenum">
              <a:rPr lang="en-US" smtClean="0"/>
              <a:pPr/>
              <a:t>14</a:t>
            </a:fld>
            <a:endParaRPr lang="en-US"/>
          </a:p>
        </p:txBody>
      </p:sp>
      <p:pic>
        <p:nvPicPr>
          <p:cNvPr id="8" name="Picture 7">
            <a:extLst>
              <a:ext uri="{FF2B5EF4-FFF2-40B4-BE49-F238E27FC236}">
                <a16:creationId xmlns:a16="http://schemas.microsoft.com/office/drawing/2014/main" id="{BEEE14CA-5025-1058-E8AE-35B7632CD9D9}"/>
              </a:ext>
            </a:extLst>
          </p:cNvPr>
          <p:cNvPicPr>
            <a:picLocks noChangeAspect="1"/>
          </p:cNvPicPr>
          <p:nvPr/>
        </p:nvPicPr>
        <p:blipFill>
          <a:blip r:embed="rId2"/>
          <a:stretch>
            <a:fillRect/>
          </a:stretch>
        </p:blipFill>
        <p:spPr>
          <a:xfrm>
            <a:off x="8929634" y="283242"/>
            <a:ext cx="2918204" cy="2188653"/>
          </a:xfrm>
          <a:prstGeom prst="rect">
            <a:avLst/>
          </a:prstGeom>
        </p:spPr>
      </p:pic>
    </p:spTree>
    <p:extLst>
      <p:ext uri="{BB962C8B-B14F-4D97-AF65-F5344CB8AC3E}">
        <p14:creationId xmlns:p14="http://schemas.microsoft.com/office/powerpoint/2010/main" val="148221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525C-DD4B-EDDD-4195-915123596FC6}"/>
              </a:ext>
            </a:extLst>
          </p:cNvPr>
          <p:cNvSpPr>
            <a:spLocks noGrp="1"/>
          </p:cNvSpPr>
          <p:nvPr>
            <p:ph type="title"/>
          </p:nvPr>
        </p:nvSpPr>
        <p:spPr>
          <a:xfrm>
            <a:off x="804528" y="251209"/>
            <a:ext cx="10224256" cy="1255858"/>
          </a:xfrm>
        </p:spPr>
        <p:txBody>
          <a:bodyPr/>
          <a:lstStyle/>
          <a:p>
            <a:r>
              <a:rPr lang="en-US" dirty="0"/>
              <a:t>Drug &amp; alcohol awareness training </a:t>
            </a:r>
            <a:br>
              <a:rPr lang="en-US" dirty="0"/>
            </a:br>
            <a:r>
              <a:rPr lang="en-US" dirty="0"/>
              <a:t>for students</a:t>
            </a:r>
          </a:p>
        </p:txBody>
      </p:sp>
      <p:sp>
        <p:nvSpPr>
          <p:cNvPr id="3" name="Content Placeholder 2">
            <a:extLst>
              <a:ext uri="{FF2B5EF4-FFF2-40B4-BE49-F238E27FC236}">
                <a16:creationId xmlns:a16="http://schemas.microsoft.com/office/drawing/2014/main" id="{507DF90C-38D6-42A9-52A3-9E75E9E7C8A3}"/>
              </a:ext>
            </a:extLst>
          </p:cNvPr>
          <p:cNvSpPr>
            <a:spLocks noGrp="1"/>
          </p:cNvSpPr>
          <p:nvPr>
            <p:ph idx="1"/>
          </p:nvPr>
        </p:nvSpPr>
        <p:spPr>
          <a:xfrm>
            <a:off x="852153" y="2352676"/>
            <a:ext cx="10282572" cy="3943349"/>
          </a:xfrm>
        </p:spPr>
        <p:txBody>
          <a:bodyPr>
            <a:normAutofit fontScale="85000" lnSpcReduction="10000"/>
          </a:bodyPr>
          <a:lstStyle/>
          <a:p>
            <a:pPr marL="0" indent="0">
              <a:buNone/>
            </a:pPr>
            <a:r>
              <a:rPr lang="en-US" sz="1900" dirty="0">
                <a:latin typeface="Calibri" panose="020F0502020204030204" pitchFamily="34" charset="0"/>
                <a:ea typeface="Calibri" panose="020F0502020204030204" pitchFamily="34" charset="0"/>
                <a:cs typeface="Calibri" panose="020F0502020204030204" pitchFamily="34" charset="0"/>
              </a:rPr>
              <a:t>We offer drug and alcohol awareness training for students and educators.  The training includes the short and long-term effects of each substance and how to recognize substance abuse.</a:t>
            </a:r>
          </a:p>
          <a:p>
            <a:pPr marL="0" indent="0">
              <a:buNone/>
            </a:pPr>
            <a:r>
              <a:rPr lang="en-US" sz="1900" b="1" dirty="0">
                <a:latin typeface="Calibri" panose="020F0502020204030204" pitchFamily="34" charset="0"/>
                <a:ea typeface="Calibri" panose="020F0502020204030204" pitchFamily="34" charset="0"/>
                <a:cs typeface="Calibri" panose="020F0502020204030204" pitchFamily="34" charset="0"/>
              </a:rPr>
              <a:t>Our Vision</a:t>
            </a:r>
            <a:endParaRPr lang="en-US" sz="19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900" dirty="0">
                <a:latin typeface="Calibri" panose="020F0502020204030204" pitchFamily="34" charset="0"/>
                <a:ea typeface="Calibri" panose="020F0502020204030204" pitchFamily="34" charset="0"/>
                <a:cs typeface="Calibri" panose="020F0502020204030204" pitchFamily="34" charset="0"/>
              </a:rPr>
              <a:t>We see comprehensive prevention, detection, and early intervention programs having a massive impact on reducing substance abuse and improving the safety and wellbeing of families, businesses, and schools.</a:t>
            </a:r>
          </a:p>
          <a:p>
            <a:pPr marL="0" indent="0">
              <a:buNone/>
            </a:pP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b="1" dirty="0">
                <a:latin typeface="Calibri" panose="020F0502020204030204" pitchFamily="34" charset="0"/>
                <a:ea typeface="Calibri" panose="020F0502020204030204" pitchFamily="34" charset="0"/>
                <a:cs typeface="Calibri" panose="020F0502020204030204" pitchFamily="34" charset="0"/>
              </a:rPr>
              <a:t>Our Mission</a:t>
            </a:r>
            <a:endParaRPr lang="en-US" sz="19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900" dirty="0">
                <a:latin typeface="Calibri" panose="020F0502020204030204" pitchFamily="34" charset="0"/>
                <a:ea typeface="Calibri" panose="020F0502020204030204" pitchFamily="34" charset="0"/>
                <a:cs typeface="Calibri" panose="020F0502020204030204" pitchFamily="34" charset="0"/>
              </a:rPr>
              <a:t>We are on a mission to educate our clients and community about accurate and appropriate drug &amp; alcohol testing.</a:t>
            </a:r>
          </a:p>
          <a:p>
            <a:pPr marL="0" indent="0">
              <a:buNone/>
            </a:pPr>
            <a:r>
              <a:rPr lang="en-US" sz="1900" dirty="0">
                <a:latin typeface="Calibri" panose="020F0502020204030204" pitchFamily="34" charset="0"/>
                <a:ea typeface="Calibri" panose="020F0502020204030204" pitchFamily="34" charset="0"/>
                <a:cs typeface="Calibri" panose="020F0502020204030204" pitchFamily="34" charset="0"/>
              </a:rPr>
              <a:t>We are committed to administering programs that improve safety and increase the odds that our children will grow up free from harm.</a:t>
            </a:r>
          </a:p>
          <a:p>
            <a:pPr marL="0" indent="0">
              <a:buNone/>
            </a:pP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b="1" dirty="0">
                <a:latin typeface="Calibri" panose="020F0502020204030204" pitchFamily="34" charset="0"/>
                <a:ea typeface="Calibri" panose="020F0502020204030204" pitchFamily="34" charset="0"/>
                <a:cs typeface="Calibri" panose="020F0502020204030204" pitchFamily="34" charset="0"/>
              </a:rPr>
              <a:t>Our Promise</a:t>
            </a:r>
            <a:endParaRPr lang="en-US" sz="19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900" dirty="0">
                <a:latin typeface="Calibri" panose="020F0502020204030204" pitchFamily="34" charset="0"/>
                <a:ea typeface="Calibri" panose="020F0502020204030204" pitchFamily="34" charset="0"/>
                <a:cs typeface="Calibri" panose="020F0502020204030204" pitchFamily="34" charset="0"/>
              </a:rPr>
              <a:t>We improve work and school environments through testing and screening that promotes safety, compliance, and wellbeing.  We provide timely, accurate, affordable testing and expert training to help our clients understand and make smart decisions about the results.</a:t>
            </a:r>
          </a:p>
          <a:p>
            <a:pPr marL="0" indent="0">
              <a:buNone/>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B244B88B-4D2E-75C8-7308-2AE43E532EB5}"/>
              </a:ext>
            </a:extLst>
          </p:cNvPr>
          <p:cNvSpPr>
            <a:spLocks noGrp="1"/>
          </p:cNvSpPr>
          <p:nvPr>
            <p:ph type="dt" sz="half" idx="10"/>
          </p:nvPr>
        </p:nvSpPr>
        <p:spPr/>
        <p:txBody>
          <a:bodyPr/>
          <a:lstStyle/>
          <a:p>
            <a:fld id="{0B28A2FB-5850-44B8-9E80-03C21E022C47}" type="datetime1">
              <a:rPr lang="en-US" smtClean="0"/>
              <a:t>8/26/2025</a:t>
            </a:fld>
            <a:endParaRPr lang="en-US"/>
          </a:p>
        </p:txBody>
      </p:sp>
      <p:sp>
        <p:nvSpPr>
          <p:cNvPr id="5" name="Footer Placeholder 4">
            <a:extLst>
              <a:ext uri="{FF2B5EF4-FFF2-40B4-BE49-F238E27FC236}">
                <a16:creationId xmlns:a16="http://schemas.microsoft.com/office/drawing/2014/main" id="{DA3CAE3F-508B-7852-FED1-014D94249189}"/>
              </a:ext>
            </a:extLst>
          </p:cNvPr>
          <p:cNvSpPr>
            <a:spLocks noGrp="1"/>
          </p:cNvSpPr>
          <p:nvPr>
            <p:ph type="ftr" sz="quarter" idx="11"/>
          </p:nvPr>
        </p:nvSpPr>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FC3FCE02-0840-F6F7-0AAD-2261569DC042}"/>
              </a:ext>
            </a:extLst>
          </p:cNvPr>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308044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83E1-9822-46B2-87B7-17D203162921}"/>
              </a:ext>
            </a:extLst>
          </p:cNvPr>
          <p:cNvSpPr txBox="1">
            <a:spLocks/>
          </p:cNvSpPr>
          <p:nvPr/>
        </p:nvSpPr>
        <p:spPr>
          <a:xfrm>
            <a:off x="2099388" y="258085"/>
            <a:ext cx="8229600" cy="1252728"/>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solidFill>
                  <a:srgbClr val="FFFF00"/>
                </a:solidFill>
                <a:latin typeface="Corbel" panose="020B0503020204020204" pitchFamily="34" charset="0"/>
              </a:rPr>
              <a:t>DER Responsibilities</a:t>
            </a:r>
          </a:p>
        </p:txBody>
      </p:sp>
      <p:sp>
        <p:nvSpPr>
          <p:cNvPr id="3" name="Content Placeholder 2">
            <a:extLst>
              <a:ext uri="{FF2B5EF4-FFF2-40B4-BE49-F238E27FC236}">
                <a16:creationId xmlns:a16="http://schemas.microsoft.com/office/drawing/2014/main" id="{4C9A6410-659F-489D-8411-13C8BC338A13}"/>
              </a:ext>
            </a:extLst>
          </p:cNvPr>
          <p:cNvSpPr txBox="1">
            <a:spLocks/>
          </p:cNvSpPr>
          <p:nvPr/>
        </p:nvSpPr>
        <p:spPr>
          <a:xfrm>
            <a:off x="1356347" y="1079941"/>
            <a:ext cx="9302622" cy="4625609"/>
          </a:xfrm>
          <a:prstGeom prst="rect">
            <a:avLst/>
          </a:prstGeom>
        </p:spPr>
        <p:txBody>
          <a:bodyPr lIns="91440" tIns="45720" rIns="91440" bIns="4572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18745" indent="0">
              <a:buNone/>
            </a:pPr>
            <a:r>
              <a:rPr lang="en-US" sz="1900" b="1" dirty="0">
                <a:solidFill>
                  <a:srgbClr val="FFFF00"/>
                </a:solidFill>
                <a:latin typeface="Calibri" panose="020F0502020204030204" pitchFamily="34" charset="0"/>
                <a:ea typeface="Calibri" panose="020F0502020204030204" pitchFamily="34" charset="0"/>
                <a:cs typeface="Calibri" panose="020F0502020204030204" pitchFamily="34" charset="0"/>
              </a:rPr>
              <a:t>A Designated Employer Representative (DER)</a:t>
            </a:r>
            <a:r>
              <a:rPr lang="en-US" sz="1900"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rPr>
              <a:t>is a school-appointed employee who is authorized to manage and oversee all aspects of the student drug testing process. The DER plays a critical role in ensuring compliance, confidentiality, and coordination between the school and the testing provider.</a:t>
            </a:r>
          </a:p>
          <a:p>
            <a:pPr marL="118745" indent="0">
              <a:buNone/>
            </a:pPr>
            <a:r>
              <a:rPr lang="en-US" sz="1900" dirty="0">
                <a:solidFill>
                  <a:srgbClr val="FFFF00"/>
                </a:solidFill>
                <a:latin typeface="Calibri" panose="020F0502020204030204" pitchFamily="34" charset="0"/>
                <a:ea typeface="Calibri" panose="020F0502020204030204" pitchFamily="34" charset="0"/>
                <a:cs typeface="Calibri" panose="020F0502020204030204" pitchFamily="34" charset="0"/>
              </a:rPr>
              <a:t>Key Responsibilities include:</a:t>
            </a:r>
          </a:p>
          <a:p>
            <a:pPr marL="575945" indent="-457200">
              <a:buFont typeface="+mj-lt"/>
              <a:buAutoNum type="arabicPeriod"/>
            </a:pPr>
            <a:r>
              <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rPr>
              <a:t>Making decisions who will be tested, approving type of test and handling refusals or non-compliance issues.</a:t>
            </a:r>
            <a:endParaRPr lang="en-US" sz="19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75945" indent="-457200">
              <a:buFont typeface="+mj-lt"/>
              <a:buAutoNum type="arabicPeriod"/>
            </a:pPr>
            <a:r>
              <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rPr>
              <a:t>Primary point of contact  and receives confidential test results and other communications for the school.</a:t>
            </a:r>
          </a:p>
          <a:p>
            <a:pPr marL="575945" indent="-457200">
              <a:buFont typeface="+mj-lt"/>
              <a:buAutoNum type="arabicPeriod"/>
            </a:pPr>
            <a:r>
              <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rPr>
              <a:t>Providing updated student lists for testing.</a:t>
            </a:r>
          </a:p>
          <a:p>
            <a:pPr marL="575945" indent="-457200">
              <a:buFont typeface="+mj-lt"/>
              <a:buAutoNum type="arabicPeriod"/>
            </a:pPr>
            <a:r>
              <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rPr>
              <a:t>Monitoring the collection process to provide support for DATCS staff and maintain order &amp; discipline.</a:t>
            </a:r>
          </a:p>
          <a:p>
            <a:pPr marL="118745" indent="0">
              <a:buNone/>
            </a:pPr>
            <a:endPar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18745" indent="0">
              <a:buFont typeface="Wingdings 3" panose="05040102010807070707" pitchFamily="18" charset="2"/>
              <a:buNone/>
            </a:pPr>
            <a:endParaRPr lang="en-US" sz="2400" dirty="0"/>
          </a:p>
          <a:p>
            <a:pPr marL="0" indent="0">
              <a:buNone/>
            </a:pPr>
            <a:endParaRPr lang="en-US" sz="2400" dirty="0"/>
          </a:p>
        </p:txBody>
      </p:sp>
      <p:sp>
        <p:nvSpPr>
          <p:cNvPr id="4" name="Date Placeholder 3">
            <a:extLst>
              <a:ext uri="{FF2B5EF4-FFF2-40B4-BE49-F238E27FC236}">
                <a16:creationId xmlns:a16="http://schemas.microsoft.com/office/drawing/2014/main" id="{32B75046-82BE-8BBA-ED02-7F6DF8EEAE1C}"/>
              </a:ext>
            </a:extLst>
          </p:cNvPr>
          <p:cNvSpPr>
            <a:spLocks noGrp="1"/>
          </p:cNvSpPr>
          <p:nvPr>
            <p:ph type="dt" sz="half" idx="10"/>
          </p:nvPr>
        </p:nvSpPr>
        <p:spPr>
          <a:xfrm>
            <a:off x="8188389" y="6169742"/>
            <a:ext cx="1600200" cy="365125"/>
          </a:xfrm>
        </p:spPr>
        <p:txBody>
          <a:bodyPr/>
          <a:lstStyle/>
          <a:p>
            <a:fld id="{5C594661-7D16-4B63-918C-FD84F7F03548}" type="datetime1">
              <a:rPr lang="en-US" smtClean="0"/>
              <a:t>8/26/2025</a:t>
            </a:fld>
            <a:endParaRPr lang="en-US"/>
          </a:p>
        </p:txBody>
      </p:sp>
      <p:sp>
        <p:nvSpPr>
          <p:cNvPr id="5" name="Footer Placeholder 4">
            <a:extLst>
              <a:ext uri="{FF2B5EF4-FFF2-40B4-BE49-F238E27FC236}">
                <a16:creationId xmlns:a16="http://schemas.microsoft.com/office/drawing/2014/main" id="{7512589F-12D8-8EE7-1505-94796C8D9F4A}"/>
              </a:ext>
            </a:extLst>
          </p:cNvPr>
          <p:cNvSpPr>
            <a:spLocks noGrp="1"/>
          </p:cNvSpPr>
          <p:nvPr>
            <p:ph type="ftr" sz="quarter" idx="11"/>
          </p:nvPr>
        </p:nvSpPr>
        <p:spPr>
          <a:xfrm>
            <a:off x="684212" y="6172200"/>
            <a:ext cx="7543800" cy="365125"/>
          </a:xfrm>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DFE6BD3A-C996-154C-47BF-5281C40C7D56}"/>
              </a:ext>
            </a:extLst>
          </p:cNvPr>
          <p:cNvSpPr>
            <a:spLocks noGrp="1"/>
          </p:cNvSpPr>
          <p:nvPr>
            <p:ph type="sldNum" sz="quarter" idx="12"/>
          </p:nvPr>
        </p:nvSpPr>
        <p:spPr/>
        <p:txBody>
          <a:bodyPr/>
          <a:lstStyle/>
          <a:p>
            <a:fld id="{D57F1E4F-1CFF-5643-939E-217C01CDF565}" type="slidenum">
              <a:rPr lang="en-US" smtClean="0"/>
              <a:pPr/>
              <a:t>2</a:t>
            </a:fld>
            <a:endParaRPr lang="en-US"/>
          </a:p>
        </p:txBody>
      </p:sp>
    </p:spTree>
    <p:extLst>
      <p:ext uri="{BB962C8B-B14F-4D97-AF65-F5344CB8AC3E}">
        <p14:creationId xmlns:p14="http://schemas.microsoft.com/office/powerpoint/2010/main" val="1173785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4E61-C215-4BE5-9986-7B585ED8E036}"/>
              </a:ext>
            </a:extLst>
          </p:cNvPr>
          <p:cNvSpPr>
            <a:spLocks noGrp="1"/>
          </p:cNvSpPr>
          <p:nvPr>
            <p:ph type="title"/>
          </p:nvPr>
        </p:nvSpPr>
        <p:spPr>
          <a:xfrm>
            <a:off x="804528" y="1"/>
            <a:ext cx="10224256" cy="1063690"/>
          </a:xfrm>
        </p:spPr>
        <p:txBody>
          <a:bodyPr>
            <a:normAutofit/>
          </a:bodyPr>
          <a:lstStyle/>
          <a:p>
            <a:r>
              <a:rPr lang="en-US" b="1">
                <a:solidFill>
                  <a:srgbClr val="FFFF00"/>
                </a:solidFill>
                <a:latin typeface="Corbel"/>
              </a:rPr>
              <a:t>DATCS STANDARDS FOR school TESTING	</a:t>
            </a:r>
          </a:p>
        </p:txBody>
      </p:sp>
      <p:sp>
        <p:nvSpPr>
          <p:cNvPr id="3" name="Content Placeholder 2">
            <a:extLst>
              <a:ext uri="{FF2B5EF4-FFF2-40B4-BE49-F238E27FC236}">
                <a16:creationId xmlns:a16="http://schemas.microsoft.com/office/drawing/2014/main" id="{706EFE20-2E43-43F6-B5E4-A0D0DC8C705E}"/>
              </a:ext>
            </a:extLst>
          </p:cNvPr>
          <p:cNvSpPr>
            <a:spLocks noGrp="1"/>
          </p:cNvSpPr>
          <p:nvPr>
            <p:ph idx="1"/>
          </p:nvPr>
        </p:nvSpPr>
        <p:spPr>
          <a:xfrm>
            <a:off x="1136123" y="874343"/>
            <a:ext cx="9627096" cy="5617027"/>
          </a:xfrm>
        </p:spPr>
        <p:txBody>
          <a:bodyPr>
            <a:noAutofit/>
          </a:bodyPr>
          <a:lstStyle/>
          <a:p>
            <a:pPr marL="0" lvl="0" indent="0">
              <a:buNone/>
            </a:pPr>
            <a:r>
              <a:rPr lang="en-US" sz="1800" dirty="0">
                <a:solidFill>
                  <a:srgbClr val="FFFF00"/>
                </a:solidFill>
                <a:latin typeface="Calibri"/>
                <a:cs typeface="Calibri"/>
              </a:rPr>
              <a:t>School representatives must be present to monitor the process</a:t>
            </a:r>
          </a:p>
          <a:p>
            <a:pPr marL="0" lvl="0" indent="0">
              <a:buNone/>
            </a:pPr>
            <a:r>
              <a:rPr lang="en-US" sz="1800" dirty="0">
                <a:solidFill>
                  <a:schemeClr val="tx1"/>
                </a:solidFill>
                <a:latin typeface="Calibri"/>
                <a:cs typeface="Calibri"/>
              </a:rPr>
              <a:t>No </a:t>
            </a:r>
            <a:r>
              <a:rPr lang="en-US" sz="1800" dirty="0">
                <a:solidFill>
                  <a:srgbClr val="FFFF00"/>
                </a:solidFill>
                <a:latin typeface="Calibri"/>
                <a:cs typeface="Calibri"/>
              </a:rPr>
              <a:t>“observed” </a:t>
            </a:r>
            <a:r>
              <a:rPr lang="en-US" sz="1800" dirty="0">
                <a:solidFill>
                  <a:schemeClr val="tx1"/>
                </a:solidFill>
                <a:latin typeface="Calibri"/>
                <a:cs typeface="Calibri"/>
              </a:rPr>
              <a:t>collection will be conducted on minors.</a:t>
            </a:r>
          </a:p>
          <a:p>
            <a:pPr marL="0" lvl="0" indent="0">
              <a:buNone/>
            </a:pPr>
            <a:r>
              <a:rPr lang="en-US" sz="1800" dirty="0">
                <a:latin typeface="Calibri"/>
                <a:cs typeface="Calibri"/>
              </a:rPr>
              <a:t>DERs may give the students water at their discretion.</a:t>
            </a:r>
          </a:p>
          <a:p>
            <a:pPr marL="0" lvl="0" indent="0">
              <a:buNone/>
            </a:pPr>
            <a:r>
              <a:rPr lang="en-US" sz="1800" dirty="0">
                <a:solidFill>
                  <a:schemeClr val="tx1"/>
                </a:solidFill>
                <a:latin typeface="Calibri"/>
                <a:cs typeface="Calibri"/>
              </a:rPr>
              <a:t>DATCS will offer water after an attempt is made in a urine drug test screening.</a:t>
            </a:r>
          </a:p>
          <a:p>
            <a:pPr marL="0" lvl="0" indent="0">
              <a:buNone/>
            </a:pPr>
            <a:r>
              <a:rPr lang="en-US" sz="1800" dirty="0">
                <a:solidFill>
                  <a:schemeClr val="tx1"/>
                </a:solidFill>
                <a:latin typeface="Calibri"/>
                <a:cs typeface="Calibri"/>
              </a:rPr>
              <a:t>Students drinking water will be monitored during the process. Water intake will be limited to 40 ounces. </a:t>
            </a:r>
          </a:p>
          <a:p>
            <a:pPr marL="0" lvl="0" indent="0">
              <a:buNone/>
            </a:pPr>
            <a:r>
              <a:rPr lang="en-US" sz="1800" dirty="0">
                <a:solidFill>
                  <a:srgbClr val="FFFF00"/>
                </a:solidFill>
                <a:latin typeface="Calibri"/>
                <a:cs typeface="Calibri"/>
              </a:rPr>
              <a:t>Verbal results will be given to DERs ONLY </a:t>
            </a:r>
            <a:r>
              <a:rPr lang="en-US" sz="1800" dirty="0">
                <a:solidFill>
                  <a:schemeClr val="tx1"/>
                </a:solidFill>
                <a:latin typeface="Calibri"/>
                <a:cs typeface="Calibri"/>
              </a:rPr>
              <a:t>and the same day if instant screening tests were performed.</a:t>
            </a:r>
          </a:p>
          <a:p>
            <a:pPr marL="0" lvl="0" indent="0">
              <a:buNone/>
            </a:pPr>
            <a:r>
              <a:rPr lang="en-US" sz="1800" dirty="0">
                <a:solidFill>
                  <a:schemeClr val="tx1"/>
                </a:solidFill>
                <a:latin typeface="Calibri"/>
                <a:cs typeface="Calibri"/>
              </a:rPr>
              <a:t>Instant or </a:t>
            </a:r>
            <a:r>
              <a:rPr lang="en-US" sz="1800" dirty="0">
                <a:latin typeface="Calibri"/>
                <a:cs typeface="Calibri"/>
              </a:rPr>
              <a:t>l</a:t>
            </a:r>
            <a:r>
              <a:rPr lang="en-US" sz="1800" dirty="0">
                <a:solidFill>
                  <a:schemeClr val="tx1"/>
                </a:solidFill>
                <a:latin typeface="Calibri"/>
                <a:cs typeface="Calibri"/>
              </a:rPr>
              <a:t>ab test results will be reported as soon as possible (24-48 hrs) .</a:t>
            </a:r>
            <a:endParaRPr lang="en-US" sz="1800" dirty="0">
              <a:solidFill>
                <a:schemeClr val="tx1"/>
              </a:solidFill>
              <a:latin typeface="Calibri" panose="020F0502020204030204" pitchFamily="34" charset="0"/>
              <a:cs typeface="Calibri" panose="020F0502020204030204" pitchFamily="34" charset="0"/>
            </a:endParaRPr>
          </a:p>
          <a:p>
            <a:pPr marL="0" lvl="0" indent="0">
              <a:buNone/>
            </a:pPr>
            <a:r>
              <a:rPr lang="en-US" sz="1800" dirty="0">
                <a:solidFill>
                  <a:srgbClr val="FFFF00"/>
                </a:solidFill>
                <a:latin typeface="Calibri"/>
                <a:cs typeface="Calibri"/>
              </a:rPr>
              <a:t>ONLY ONE STUDENT AT A TIME WILL BE TESTED</a:t>
            </a:r>
            <a:r>
              <a:rPr lang="en-US" sz="1800" dirty="0">
                <a:solidFill>
                  <a:schemeClr val="tx1"/>
                </a:solidFill>
                <a:latin typeface="Calibri"/>
                <a:cs typeface="Calibri"/>
              </a:rPr>
              <a:t>. This preserves the integrity of the process, deters cheating, and prevents errors from being made. </a:t>
            </a:r>
          </a:p>
          <a:p>
            <a:pPr marL="0" indent="0">
              <a:lnSpc>
                <a:spcPct val="220000"/>
              </a:lnSpc>
              <a:buNone/>
            </a:pPr>
            <a:endParaRPr lang="en-US" dirty="0">
              <a:latin typeface="Corbel" panose="020B0503020204020204" pitchFamily="34" charset="0"/>
            </a:endParaRPr>
          </a:p>
        </p:txBody>
      </p:sp>
      <p:sp>
        <p:nvSpPr>
          <p:cNvPr id="4" name="Date Placeholder 3">
            <a:extLst>
              <a:ext uri="{FF2B5EF4-FFF2-40B4-BE49-F238E27FC236}">
                <a16:creationId xmlns:a16="http://schemas.microsoft.com/office/drawing/2014/main" id="{6291347E-605F-6293-D8A4-1FFAC4D1D711}"/>
              </a:ext>
            </a:extLst>
          </p:cNvPr>
          <p:cNvSpPr>
            <a:spLocks noGrp="1"/>
          </p:cNvSpPr>
          <p:nvPr>
            <p:ph type="dt" sz="half" idx="10"/>
          </p:nvPr>
        </p:nvSpPr>
        <p:spPr/>
        <p:txBody>
          <a:bodyPr/>
          <a:lstStyle/>
          <a:p>
            <a:fld id="{EB9EE4AD-E615-4CF2-BC78-645E8FE8365B}" type="datetime1">
              <a:rPr lang="en-US" smtClean="0"/>
              <a:t>8/26/2025</a:t>
            </a:fld>
            <a:endParaRPr lang="en-US"/>
          </a:p>
        </p:txBody>
      </p:sp>
      <p:sp>
        <p:nvSpPr>
          <p:cNvPr id="5" name="Footer Placeholder 4">
            <a:extLst>
              <a:ext uri="{FF2B5EF4-FFF2-40B4-BE49-F238E27FC236}">
                <a16:creationId xmlns:a16="http://schemas.microsoft.com/office/drawing/2014/main" id="{E772BC51-DE95-1BB0-4379-555B7875F3EA}"/>
              </a:ext>
            </a:extLst>
          </p:cNvPr>
          <p:cNvSpPr>
            <a:spLocks noGrp="1"/>
          </p:cNvSpPr>
          <p:nvPr>
            <p:ph type="ftr" sz="quarter" idx="11"/>
          </p:nvPr>
        </p:nvSpPr>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7C1DB9F6-CD58-51EB-A1E2-6671065449B9}"/>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3684884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91CA-5B16-49CA-8BEF-E617052F9289}"/>
              </a:ext>
            </a:extLst>
          </p:cNvPr>
          <p:cNvSpPr>
            <a:spLocks noGrp="1"/>
          </p:cNvSpPr>
          <p:nvPr>
            <p:ph type="title"/>
          </p:nvPr>
        </p:nvSpPr>
        <p:spPr>
          <a:xfrm>
            <a:off x="789627" y="120605"/>
            <a:ext cx="10142375" cy="1507067"/>
          </a:xfrm>
        </p:spPr>
        <p:txBody>
          <a:bodyPr/>
          <a:lstStyle/>
          <a:p>
            <a:r>
              <a:rPr lang="en-US" dirty="0">
                <a:solidFill>
                  <a:srgbClr val="FFFF00"/>
                </a:solidFill>
              </a:rPr>
              <a:t>School Drug testing Objectives</a:t>
            </a:r>
          </a:p>
        </p:txBody>
      </p:sp>
      <p:sp>
        <p:nvSpPr>
          <p:cNvPr id="3" name="Content Placeholder 2">
            <a:extLst>
              <a:ext uri="{FF2B5EF4-FFF2-40B4-BE49-F238E27FC236}">
                <a16:creationId xmlns:a16="http://schemas.microsoft.com/office/drawing/2014/main" id="{C736A33D-4CB9-4B78-9842-21BDC862D892}"/>
              </a:ext>
            </a:extLst>
          </p:cNvPr>
          <p:cNvSpPr>
            <a:spLocks noGrp="1"/>
          </p:cNvSpPr>
          <p:nvPr>
            <p:ph idx="1"/>
          </p:nvPr>
        </p:nvSpPr>
        <p:spPr>
          <a:xfrm>
            <a:off x="2570802" y="1247775"/>
            <a:ext cx="7459024" cy="4546434"/>
          </a:xfrm>
        </p:spPr>
        <p:txBody>
          <a:bodyPr>
            <a:normAutofit/>
          </a:bodyPr>
          <a:lstStyle/>
          <a:p>
            <a:pPr marL="0" indent="0">
              <a:buNone/>
            </a:pPr>
            <a:endParaRPr lang="en-US" sz="2200" dirty="0"/>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1. Promote a Safe and Drug-Free Learning Environment</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2. Deter Drug Use Among Students</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3. Identify Students Who May Need Help</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4. Support Legal and Policy Compliance</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5. Reinforce School and Community Values</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6. Protect the Health and Well-Being of Students</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7. Provide Documentation for Legal or Disciplinary Actions</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8. Educate Students and Families</a:t>
            </a:r>
          </a:p>
          <a:p>
            <a:pPr marL="0" indent="0">
              <a:spcBef>
                <a:spcPts val="1200"/>
              </a:spcBef>
              <a:buNone/>
            </a:pPr>
            <a:endParaRPr lang="en-US" sz="2400" dirty="0">
              <a:solidFill>
                <a:schemeClr val="tx1"/>
              </a:solidFill>
              <a:latin typeface="Corbel" panose="020B0503020204020204" pitchFamily="34" charset="0"/>
            </a:endParaRPr>
          </a:p>
          <a:p>
            <a:pPr marL="0" indent="0">
              <a:spcBef>
                <a:spcPts val="1200"/>
              </a:spcBef>
              <a:buNone/>
            </a:pPr>
            <a:endParaRPr lang="en-US" dirty="0"/>
          </a:p>
        </p:txBody>
      </p:sp>
      <p:sp>
        <p:nvSpPr>
          <p:cNvPr id="4" name="Date Placeholder 3">
            <a:extLst>
              <a:ext uri="{FF2B5EF4-FFF2-40B4-BE49-F238E27FC236}">
                <a16:creationId xmlns:a16="http://schemas.microsoft.com/office/drawing/2014/main" id="{A87775D0-2BB0-0B42-DE84-63382CB09C05}"/>
              </a:ext>
            </a:extLst>
          </p:cNvPr>
          <p:cNvSpPr>
            <a:spLocks noGrp="1"/>
          </p:cNvSpPr>
          <p:nvPr>
            <p:ph type="dt" sz="half" idx="10"/>
          </p:nvPr>
        </p:nvSpPr>
        <p:spPr/>
        <p:txBody>
          <a:bodyPr/>
          <a:lstStyle/>
          <a:p>
            <a:fld id="{1B0D5A70-9247-4222-AEBF-EB67218C80DF}" type="datetime1">
              <a:rPr lang="en-US" smtClean="0"/>
              <a:t>8/26/2025</a:t>
            </a:fld>
            <a:endParaRPr lang="en-US"/>
          </a:p>
        </p:txBody>
      </p:sp>
      <p:sp>
        <p:nvSpPr>
          <p:cNvPr id="5" name="Footer Placeholder 4">
            <a:extLst>
              <a:ext uri="{FF2B5EF4-FFF2-40B4-BE49-F238E27FC236}">
                <a16:creationId xmlns:a16="http://schemas.microsoft.com/office/drawing/2014/main" id="{C64CC74B-0C23-0A0B-EF05-3F5F8FB3FF32}"/>
              </a:ext>
            </a:extLst>
          </p:cNvPr>
          <p:cNvSpPr>
            <a:spLocks noGrp="1"/>
          </p:cNvSpPr>
          <p:nvPr>
            <p:ph type="ftr" sz="quarter" idx="11"/>
          </p:nvPr>
        </p:nvSpPr>
        <p:spPr/>
        <p:txBody>
          <a:bodyPr/>
          <a:lstStyle/>
          <a:p>
            <a:r>
              <a:rPr lang="en-US"/>
              <a:t>DATCS, LLC               www.datcs.com             903-234-1136       888-201-0242</a:t>
            </a:r>
          </a:p>
        </p:txBody>
      </p:sp>
      <p:sp>
        <p:nvSpPr>
          <p:cNvPr id="6" name="Slide Number Placeholder 5">
            <a:extLst>
              <a:ext uri="{FF2B5EF4-FFF2-40B4-BE49-F238E27FC236}">
                <a16:creationId xmlns:a16="http://schemas.microsoft.com/office/drawing/2014/main" id="{A4566BFA-78C9-FE31-C0A9-2FDD0A78537D}"/>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251774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F28F-9DEC-4FF4-86C8-13A6CCB7D1C5}"/>
              </a:ext>
            </a:extLst>
          </p:cNvPr>
          <p:cNvSpPr>
            <a:spLocks noGrp="1"/>
          </p:cNvSpPr>
          <p:nvPr>
            <p:ph type="title"/>
          </p:nvPr>
        </p:nvSpPr>
        <p:spPr>
          <a:xfrm>
            <a:off x="573401" y="254066"/>
            <a:ext cx="10224256" cy="821094"/>
          </a:xfrm>
        </p:spPr>
        <p:txBody>
          <a:bodyPr/>
          <a:lstStyle/>
          <a:p>
            <a:r>
              <a:rPr lang="en-US" dirty="0">
                <a:solidFill>
                  <a:srgbClr val="FFFF00"/>
                </a:solidFill>
                <a:latin typeface="Corbel" panose="020B0503020204020204" pitchFamily="34" charset="0"/>
              </a:rPr>
              <a:t>Student privacy DURING DRUG TESTING</a:t>
            </a:r>
            <a:endParaRPr lang="en-US" dirty="0">
              <a:solidFill>
                <a:srgbClr val="FFFF00"/>
              </a:solidFill>
            </a:endParaRPr>
          </a:p>
        </p:txBody>
      </p:sp>
      <p:sp>
        <p:nvSpPr>
          <p:cNvPr id="5" name="Content Placeholder 4">
            <a:extLst>
              <a:ext uri="{FF2B5EF4-FFF2-40B4-BE49-F238E27FC236}">
                <a16:creationId xmlns:a16="http://schemas.microsoft.com/office/drawing/2014/main" id="{DF9EB098-4CB8-471E-A5FE-D0E5292A056C}"/>
              </a:ext>
            </a:extLst>
          </p:cNvPr>
          <p:cNvSpPr>
            <a:spLocks noGrp="1"/>
          </p:cNvSpPr>
          <p:nvPr>
            <p:ph idx="1"/>
          </p:nvPr>
        </p:nvSpPr>
        <p:spPr>
          <a:xfrm>
            <a:off x="1028700" y="1076324"/>
            <a:ext cx="9563100" cy="4581525"/>
          </a:xfrm>
        </p:spPr>
        <p:txBody>
          <a:bodyPr>
            <a:normAutofit lnSpcReduction="10000"/>
          </a:bodyPr>
          <a:lstStyle/>
          <a:p>
            <a:pPr marL="0" lvl="0" indent="0">
              <a:buNone/>
            </a:pPr>
            <a:r>
              <a:rPr lang="en-US" sz="1900" dirty="0">
                <a:latin typeface="Calibri" panose="020F0502020204030204" pitchFamily="34" charset="0"/>
                <a:ea typeface="Calibri" panose="020F0502020204030204" pitchFamily="34" charset="0"/>
                <a:cs typeface="Calibri" panose="020F0502020204030204" pitchFamily="34" charset="0"/>
              </a:rPr>
              <a:t>Maintaining student privacy is a critical component of any school drug testing program. It ensures dignity, reduces anxiety, and builds trust in the process. The following guidelines should be followed to protect student privacy throughout the testing procedure:</a:t>
            </a:r>
          </a:p>
          <a:p>
            <a:pPr marL="0" lvl="0" indent="0">
              <a:buNone/>
            </a:pPr>
            <a:endParaRPr lang="en-US" sz="19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sz="1800">
                <a:solidFill>
                  <a:srgbClr val="000000"/>
                </a:solidFill>
                <a:latin typeface="Calibri"/>
              </a:defRPr>
            </a:pPr>
            <a:r>
              <a:rPr lang="en-US" sz="1900" dirty="0">
                <a:solidFill>
                  <a:schemeClr val="tx1">
                    <a:lumMod val="95000"/>
                  </a:schemeClr>
                </a:solidFill>
              </a:rPr>
              <a:t>Use designated testing areas that ensure privacy from other students and passersby</a:t>
            </a:r>
          </a:p>
          <a:p>
            <a:pPr>
              <a:buFont typeface="Arial" panose="020B0604020202020204" pitchFamily="34" charset="0"/>
              <a:buChar char="•"/>
              <a:defRPr sz="1800">
                <a:solidFill>
                  <a:srgbClr val="000000"/>
                </a:solidFill>
                <a:latin typeface="Calibri"/>
              </a:defRPr>
            </a:pPr>
            <a:r>
              <a:rPr lang="en-US" sz="1900" dirty="0">
                <a:solidFill>
                  <a:schemeClr val="tx1">
                    <a:lumMod val="95000"/>
                  </a:schemeClr>
                </a:solidFill>
              </a:rPr>
              <a:t>Avoid high-traffic locations such as hallway bathrooms, bathrooms near entrances, and stage-area bathrooms</a:t>
            </a:r>
          </a:p>
          <a:p>
            <a:pPr>
              <a:buFont typeface="Arial" panose="020B0604020202020204" pitchFamily="34" charset="0"/>
              <a:buChar char="•"/>
              <a:defRPr sz="1800">
                <a:solidFill>
                  <a:srgbClr val="000000"/>
                </a:solidFill>
                <a:latin typeface="Calibri"/>
              </a:defRPr>
            </a:pPr>
            <a:r>
              <a:rPr lang="en-US" sz="1900" dirty="0">
                <a:solidFill>
                  <a:schemeClr val="tx1">
                    <a:lumMod val="95000"/>
                  </a:schemeClr>
                </a:solidFill>
              </a:rPr>
              <a:t>Ensure female students receive additional privacy considerations during testing</a:t>
            </a:r>
          </a:p>
          <a:p>
            <a:pPr>
              <a:buFont typeface="Arial" panose="020B0604020202020204" pitchFamily="34" charset="0"/>
              <a:buChar char="•"/>
              <a:defRPr sz="1800">
                <a:solidFill>
                  <a:srgbClr val="000000"/>
                </a:solidFill>
                <a:latin typeface="Calibri"/>
              </a:defRPr>
            </a:pPr>
            <a:r>
              <a:rPr lang="en-US" sz="1900" dirty="0">
                <a:solidFill>
                  <a:schemeClr val="tx1">
                    <a:lumMod val="95000"/>
                  </a:schemeClr>
                </a:solidFill>
              </a:rPr>
              <a:t>Limit access to the testing area to authorized personnel only</a:t>
            </a:r>
          </a:p>
          <a:p>
            <a:pPr>
              <a:buFont typeface="Arial" panose="020B0604020202020204" pitchFamily="34" charset="0"/>
              <a:buChar char="•"/>
              <a:defRPr sz="1800">
                <a:solidFill>
                  <a:srgbClr val="000000"/>
                </a:solidFill>
                <a:latin typeface="Calibri"/>
              </a:defRPr>
            </a:pPr>
            <a:r>
              <a:rPr lang="en-US" sz="1900" dirty="0">
                <a:solidFill>
                  <a:schemeClr val="tx1">
                    <a:lumMod val="95000"/>
                  </a:schemeClr>
                </a:solidFill>
              </a:rPr>
              <a:t>Maintain a quiet, respectful environment to reduce stress and embarrassment</a:t>
            </a:r>
          </a:p>
          <a:p>
            <a:pPr>
              <a:buFont typeface="Arial" panose="020B0604020202020204" pitchFamily="34" charset="0"/>
              <a:buChar char="•"/>
              <a:defRPr sz="1800">
                <a:solidFill>
                  <a:srgbClr val="000000"/>
                </a:solidFill>
                <a:latin typeface="Calibri"/>
              </a:defRPr>
            </a:pPr>
            <a:r>
              <a:rPr lang="en-US" sz="1900" dirty="0">
                <a:solidFill>
                  <a:schemeClr val="tx1">
                    <a:lumMod val="95000"/>
                  </a:schemeClr>
                </a:solidFill>
              </a:rPr>
              <a:t>Clearly explain the testing process to students to promote understanding and comfort</a:t>
            </a:r>
          </a:p>
          <a:p>
            <a:pPr>
              <a:buFont typeface="Arial" panose="020B0604020202020204" pitchFamily="34" charset="0"/>
              <a:buChar char="•"/>
              <a:defRPr sz="1800">
                <a:solidFill>
                  <a:srgbClr val="000000"/>
                </a:solidFill>
                <a:latin typeface="Calibri"/>
              </a:defRPr>
            </a:pPr>
            <a:r>
              <a:rPr lang="en-US" sz="1900" dirty="0">
                <a:solidFill>
                  <a:schemeClr val="tx1">
                    <a:lumMod val="95000"/>
                  </a:schemeClr>
                </a:solidFill>
              </a:rPr>
              <a:t>Secure all documentation and results to protect student confidentiality</a:t>
            </a:r>
            <a:endParaRPr lang="en-US" sz="1900" dirty="0">
              <a:solidFill>
                <a:schemeClr val="tx1">
                  <a:lumMod val="95000"/>
                </a:schemeClr>
              </a:solidFill>
              <a:latin typeface="Corbel" panose="020B0503020204020204" pitchFamily="34" charset="0"/>
            </a:endParaRPr>
          </a:p>
          <a:p>
            <a:pPr marL="0" lvl="0" indent="0">
              <a:buNone/>
            </a:pPr>
            <a:endParaRPr lang="en-US" dirty="0">
              <a:solidFill>
                <a:schemeClr val="tx1"/>
              </a:solidFill>
              <a:latin typeface="Corbel" panose="020B0503020204020204" pitchFamily="34" charset="0"/>
            </a:endParaRPr>
          </a:p>
        </p:txBody>
      </p:sp>
      <p:sp>
        <p:nvSpPr>
          <p:cNvPr id="4" name="Date Placeholder 3">
            <a:extLst>
              <a:ext uri="{FF2B5EF4-FFF2-40B4-BE49-F238E27FC236}">
                <a16:creationId xmlns:a16="http://schemas.microsoft.com/office/drawing/2014/main" id="{CA5D3E28-5DDE-3750-D569-5188134FC5BE}"/>
              </a:ext>
            </a:extLst>
          </p:cNvPr>
          <p:cNvSpPr>
            <a:spLocks noGrp="1"/>
          </p:cNvSpPr>
          <p:nvPr>
            <p:ph type="dt" sz="half" idx="10"/>
          </p:nvPr>
        </p:nvSpPr>
        <p:spPr/>
        <p:txBody>
          <a:bodyPr/>
          <a:lstStyle/>
          <a:p>
            <a:fld id="{2CA965C5-43E6-4C95-BE33-AADB59E5FC30}" type="datetime1">
              <a:rPr lang="en-US" smtClean="0"/>
              <a:t>8/26/2025</a:t>
            </a:fld>
            <a:endParaRPr lang="en-US"/>
          </a:p>
        </p:txBody>
      </p:sp>
      <p:sp>
        <p:nvSpPr>
          <p:cNvPr id="6" name="Footer Placeholder 5">
            <a:extLst>
              <a:ext uri="{FF2B5EF4-FFF2-40B4-BE49-F238E27FC236}">
                <a16:creationId xmlns:a16="http://schemas.microsoft.com/office/drawing/2014/main" id="{07E5808B-A04E-6532-C2E5-BFD7F4733997}"/>
              </a:ext>
            </a:extLst>
          </p:cNvPr>
          <p:cNvSpPr>
            <a:spLocks noGrp="1"/>
          </p:cNvSpPr>
          <p:nvPr>
            <p:ph type="ftr" sz="quarter" idx="11"/>
          </p:nvPr>
        </p:nvSpPr>
        <p:spPr/>
        <p:txBody>
          <a:bodyPr/>
          <a:lstStyle/>
          <a:p>
            <a:r>
              <a:rPr lang="en-US"/>
              <a:t>DATCS, LLC               www.datcs.com             903-234-1136       888-201-0242</a:t>
            </a:r>
          </a:p>
        </p:txBody>
      </p:sp>
      <p:sp>
        <p:nvSpPr>
          <p:cNvPr id="7" name="Slide Number Placeholder 6">
            <a:extLst>
              <a:ext uri="{FF2B5EF4-FFF2-40B4-BE49-F238E27FC236}">
                <a16:creationId xmlns:a16="http://schemas.microsoft.com/office/drawing/2014/main" id="{4A5525CF-CB73-4DC4-0281-0EB84B112B39}"/>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3007784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5C8CA2-8B4B-4123-AB03-377F7E0060E3}"/>
              </a:ext>
            </a:extLst>
          </p:cNvPr>
          <p:cNvSpPr>
            <a:spLocks noGrp="1"/>
          </p:cNvSpPr>
          <p:nvPr>
            <p:ph type="title"/>
          </p:nvPr>
        </p:nvSpPr>
        <p:spPr>
          <a:xfrm>
            <a:off x="804528" y="1"/>
            <a:ext cx="10224256" cy="1035698"/>
          </a:xfrm>
        </p:spPr>
        <p:txBody>
          <a:bodyPr/>
          <a:lstStyle/>
          <a:p>
            <a:r>
              <a:rPr lang="en-US">
                <a:solidFill>
                  <a:srgbClr val="FFFF00"/>
                </a:solidFill>
                <a:latin typeface="Corbel" panose="020B0503020204020204" pitchFamily="34" charset="0"/>
              </a:rPr>
              <a:t>School drug testing procedures</a:t>
            </a:r>
          </a:p>
        </p:txBody>
      </p:sp>
      <p:sp>
        <p:nvSpPr>
          <p:cNvPr id="3" name="Content Placeholder 2">
            <a:extLst>
              <a:ext uri="{FF2B5EF4-FFF2-40B4-BE49-F238E27FC236}">
                <a16:creationId xmlns:a16="http://schemas.microsoft.com/office/drawing/2014/main" id="{87B0954F-442A-4433-B9AE-E04091D812B5}"/>
              </a:ext>
            </a:extLst>
          </p:cNvPr>
          <p:cNvSpPr>
            <a:spLocks noGrp="1"/>
          </p:cNvSpPr>
          <p:nvPr>
            <p:ph idx="1"/>
          </p:nvPr>
        </p:nvSpPr>
        <p:spPr>
          <a:xfrm>
            <a:off x="943164" y="676275"/>
            <a:ext cx="9705785" cy="5486399"/>
          </a:xfrm>
        </p:spPr>
        <p:txBody>
          <a:bodyPr>
            <a:noAutofit/>
          </a:bodyPr>
          <a:lstStyle/>
          <a:p>
            <a:pPr marL="0" indent="0">
              <a:buNone/>
            </a:pPr>
            <a:r>
              <a:rPr lang="en-US" sz="1800" b="1" dirty="0">
                <a:solidFill>
                  <a:srgbClr val="FFFF00"/>
                </a:solidFill>
                <a:latin typeface="Calibri" panose="020F0502020204030204" pitchFamily="34" charset="0"/>
                <a:ea typeface="Calibri" panose="020F0502020204030204" pitchFamily="34" charset="0"/>
                <a:cs typeface="Calibri" panose="020F0502020204030204" pitchFamily="34" charset="0"/>
              </a:rPr>
              <a:t>Physical Layout &amp; Equipment</a:t>
            </a:r>
          </a:p>
          <a:p>
            <a:pPr marL="0" lvl="0" indent="0">
              <a:buNone/>
            </a:pPr>
            <a:r>
              <a:rPr lang="en-US" sz="1800" b="1" dirty="0">
                <a:latin typeface="Calibri" panose="020F0502020204030204" pitchFamily="34" charset="0"/>
                <a:ea typeface="Calibri" panose="020F0502020204030204" pitchFamily="34" charset="0"/>
                <a:cs typeface="Calibri" panose="020F0502020204030204" pitchFamily="34" charset="0"/>
              </a:rPr>
              <a:t>Tables &amp; Trash Cans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Set up tables near the </a:t>
            </a:r>
            <a:r>
              <a:rPr lang="en-US" b="1" dirty="0">
                <a:latin typeface="Calibri" panose="020F0502020204030204" pitchFamily="34" charset="0"/>
                <a:ea typeface="Calibri" panose="020F0502020204030204" pitchFamily="34" charset="0"/>
                <a:cs typeface="Calibri" panose="020F0502020204030204" pitchFamily="34" charset="0"/>
              </a:rPr>
              <a:t>bathroom entrance</a:t>
            </a:r>
            <a:r>
              <a:rPr lang="en-US" dirty="0">
                <a:latin typeface="Calibri" panose="020F0502020204030204" pitchFamily="34" charset="0"/>
                <a:ea typeface="Calibri" panose="020F0502020204030204" pitchFamily="34" charset="0"/>
                <a:cs typeface="Calibri" panose="020F0502020204030204" pitchFamily="34" charset="0"/>
              </a:rPr>
              <a:t> for paperwork, supplies, and collector use. Do not test in a busy hallway.</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Place </a:t>
            </a:r>
            <a:r>
              <a:rPr lang="en-US" b="1" dirty="0">
                <a:latin typeface="Calibri" panose="020F0502020204030204" pitchFamily="34" charset="0"/>
                <a:ea typeface="Calibri" panose="020F0502020204030204" pitchFamily="34" charset="0"/>
                <a:cs typeface="Calibri" panose="020F0502020204030204" pitchFamily="34" charset="0"/>
              </a:rPr>
              <a:t>trash cans</a:t>
            </a:r>
            <a:r>
              <a:rPr lang="en-US" dirty="0">
                <a:latin typeface="Calibri" panose="020F0502020204030204" pitchFamily="34" charset="0"/>
                <a:ea typeface="Calibri" panose="020F0502020204030204" pitchFamily="34" charset="0"/>
                <a:cs typeface="Calibri" panose="020F0502020204030204" pitchFamily="34" charset="0"/>
              </a:rPr>
              <a:t> outside the testing area only—</a:t>
            </a:r>
            <a:r>
              <a:rPr lang="en-US" b="1" dirty="0">
                <a:latin typeface="Calibri" panose="020F0502020204030204" pitchFamily="34" charset="0"/>
                <a:ea typeface="Calibri" panose="020F0502020204030204" pitchFamily="34" charset="0"/>
                <a:cs typeface="Calibri" panose="020F0502020204030204" pitchFamily="34" charset="0"/>
              </a:rPr>
              <a:t>remove all trash cans</a:t>
            </a:r>
            <a:r>
              <a:rPr lang="en-US" dirty="0">
                <a:latin typeface="Calibri" panose="020F0502020204030204" pitchFamily="34" charset="0"/>
                <a:ea typeface="Calibri" panose="020F0502020204030204" pitchFamily="34" charset="0"/>
                <a:cs typeface="Calibri" panose="020F0502020204030204" pitchFamily="34" charset="0"/>
              </a:rPr>
              <a:t> from inside the bathroom to prevent concealment or tampering.</a:t>
            </a:r>
          </a:p>
          <a:p>
            <a:pPr marL="0" lvl="0" indent="0">
              <a:buNone/>
            </a:pPr>
            <a:r>
              <a:rPr lang="en-US" sz="1800" b="1" dirty="0">
                <a:latin typeface="Calibri" panose="020F0502020204030204" pitchFamily="34" charset="0"/>
                <a:ea typeface="Calibri" panose="020F0502020204030204" pitchFamily="34" charset="0"/>
                <a:cs typeface="Calibri" panose="020F0502020204030204" pitchFamily="34" charset="0"/>
              </a:rPr>
              <a:t>DER Monitoring Station</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Position a </a:t>
            </a:r>
            <a:r>
              <a:rPr lang="en-US" b="1" dirty="0">
                <a:latin typeface="Calibri" panose="020F0502020204030204" pitchFamily="34" charset="0"/>
                <a:ea typeface="Calibri" panose="020F0502020204030204" pitchFamily="34" charset="0"/>
                <a:cs typeface="Calibri" panose="020F0502020204030204" pitchFamily="34" charset="0"/>
              </a:rPr>
              <a:t>chair near the bathroom entrance</a:t>
            </a:r>
            <a:r>
              <a:rPr lang="en-US" dirty="0">
                <a:latin typeface="Calibri" panose="020F0502020204030204" pitchFamily="34" charset="0"/>
                <a:ea typeface="Calibri" panose="020F0502020204030204" pitchFamily="34" charset="0"/>
                <a:cs typeface="Calibri" panose="020F0502020204030204" pitchFamily="34" charset="0"/>
              </a:rPr>
              <a:t> for the </a:t>
            </a:r>
            <a:r>
              <a:rPr lang="en-US" b="1" dirty="0">
                <a:latin typeface="Calibri" panose="020F0502020204030204" pitchFamily="34" charset="0"/>
                <a:ea typeface="Calibri" panose="020F0502020204030204" pitchFamily="34" charset="0"/>
                <a:cs typeface="Calibri" panose="020F0502020204030204" pitchFamily="34" charset="0"/>
              </a:rPr>
              <a:t>Designated Employer Representative (DER)</a:t>
            </a:r>
            <a:r>
              <a:rPr lang="en-US" dirty="0">
                <a:latin typeface="Calibri" panose="020F0502020204030204" pitchFamily="34" charset="0"/>
                <a:ea typeface="Calibri" panose="020F0502020204030204" pitchFamily="34" charset="0"/>
                <a:cs typeface="Calibri" panose="020F0502020204030204" pitchFamily="34" charset="0"/>
              </a:rPr>
              <a:t> to monitor student entry and exit.</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Ensure the DER has a clear view of the testing area but maintains student privacy.</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To ensure student’s privacy and not a “monitored” collection,  DATCS staff must not be able to view the student’s feet under the stall or at a urinal.</a:t>
            </a:r>
          </a:p>
          <a:p>
            <a:pPr marL="0" indent="0">
              <a:spcBef>
                <a:spcPts val="1200"/>
              </a:spcBef>
              <a:buNone/>
            </a:pPr>
            <a:r>
              <a:rPr lang="en-US" sz="1800" b="1" dirty="0">
                <a:latin typeface="Calibri" panose="020F0502020204030204" pitchFamily="34" charset="0"/>
                <a:ea typeface="Calibri" panose="020F0502020204030204" pitchFamily="34" charset="0"/>
                <a:cs typeface="Calibri" panose="020F0502020204030204" pitchFamily="34" charset="0"/>
              </a:rPr>
              <a:t> Safety &amp; Cleanliness</a:t>
            </a:r>
          </a:p>
          <a:p>
            <a:pPr marL="457200" lvl="1" indent="0">
              <a:spcBef>
                <a:spcPts val="1200"/>
              </a:spcBef>
              <a:buNone/>
            </a:pPr>
            <a:r>
              <a:rPr lang="en-US" dirty="0">
                <a:latin typeface="Calibri" panose="020F0502020204030204" pitchFamily="34" charset="0"/>
                <a:ea typeface="Calibri" panose="020F0502020204030204" pitchFamily="34" charset="0"/>
                <a:cs typeface="Calibri" panose="020F0502020204030204" pitchFamily="34" charset="0"/>
              </a:rPr>
              <a:t>Remove any cleaning supplies, or other chemicals from the bathroom. Tape over hygiene product dispensers.</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FD6ADD8E-EE84-4F22-7048-D3A987B02FE2}"/>
              </a:ext>
            </a:extLst>
          </p:cNvPr>
          <p:cNvSpPr>
            <a:spLocks noGrp="1"/>
          </p:cNvSpPr>
          <p:nvPr>
            <p:ph type="dt" sz="half" idx="10"/>
          </p:nvPr>
        </p:nvSpPr>
        <p:spPr/>
        <p:txBody>
          <a:bodyPr/>
          <a:lstStyle/>
          <a:p>
            <a:fld id="{4EE2E56B-FB67-4AB1-976F-710EDA932C7D}" type="datetime1">
              <a:rPr lang="en-US" smtClean="0"/>
              <a:t>8/26/2025</a:t>
            </a:fld>
            <a:endParaRPr lang="en-US"/>
          </a:p>
        </p:txBody>
      </p:sp>
      <p:sp>
        <p:nvSpPr>
          <p:cNvPr id="4" name="Footer Placeholder 3">
            <a:extLst>
              <a:ext uri="{FF2B5EF4-FFF2-40B4-BE49-F238E27FC236}">
                <a16:creationId xmlns:a16="http://schemas.microsoft.com/office/drawing/2014/main" id="{E45A6392-5F53-8577-2DFB-8F238BFCDDA9}"/>
              </a:ext>
            </a:extLst>
          </p:cNvPr>
          <p:cNvSpPr>
            <a:spLocks noGrp="1"/>
          </p:cNvSpPr>
          <p:nvPr>
            <p:ph type="ftr" sz="quarter" idx="11"/>
          </p:nvPr>
        </p:nvSpPr>
        <p:spPr/>
        <p:txBody>
          <a:bodyPr/>
          <a:lstStyle/>
          <a:p>
            <a:r>
              <a:rPr lang="en-US" dirty="0"/>
              <a:t>DATCS, LLC               www.datcs.com             903-234-1136       888-201-0242</a:t>
            </a:r>
          </a:p>
        </p:txBody>
      </p:sp>
      <p:sp>
        <p:nvSpPr>
          <p:cNvPr id="5" name="Slide Number Placeholder 4">
            <a:extLst>
              <a:ext uri="{FF2B5EF4-FFF2-40B4-BE49-F238E27FC236}">
                <a16:creationId xmlns:a16="http://schemas.microsoft.com/office/drawing/2014/main" id="{2C62D9E9-5B14-F4A2-7C82-190E8ECE93D9}"/>
              </a:ext>
            </a:extLst>
          </p:cNvPr>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62550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20DE94-945E-EEDC-3B64-A760F9629A5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A309CFF-73AB-C7DF-7C2C-F651CAAC258F}"/>
              </a:ext>
            </a:extLst>
          </p:cNvPr>
          <p:cNvSpPr>
            <a:spLocks noGrp="1"/>
          </p:cNvSpPr>
          <p:nvPr>
            <p:ph type="title"/>
          </p:nvPr>
        </p:nvSpPr>
        <p:spPr>
          <a:xfrm>
            <a:off x="804528" y="1"/>
            <a:ext cx="10224256" cy="1035698"/>
          </a:xfrm>
        </p:spPr>
        <p:txBody>
          <a:bodyPr/>
          <a:lstStyle/>
          <a:p>
            <a:r>
              <a:rPr lang="en-US" dirty="0">
                <a:solidFill>
                  <a:srgbClr val="FFFF00"/>
                </a:solidFill>
                <a:latin typeface="Corbel" panose="020B0503020204020204" pitchFamily="34" charset="0"/>
              </a:rPr>
              <a:t>School drug testing procedures</a:t>
            </a:r>
          </a:p>
        </p:txBody>
      </p:sp>
      <p:sp>
        <p:nvSpPr>
          <p:cNvPr id="3" name="Content Placeholder 2">
            <a:extLst>
              <a:ext uri="{FF2B5EF4-FFF2-40B4-BE49-F238E27FC236}">
                <a16:creationId xmlns:a16="http://schemas.microsoft.com/office/drawing/2014/main" id="{5BB93286-E05B-D616-6E57-8FB78AEC5501}"/>
              </a:ext>
            </a:extLst>
          </p:cNvPr>
          <p:cNvSpPr>
            <a:spLocks noGrp="1"/>
          </p:cNvSpPr>
          <p:nvPr>
            <p:ph idx="1"/>
          </p:nvPr>
        </p:nvSpPr>
        <p:spPr>
          <a:xfrm>
            <a:off x="590550" y="352426"/>
            <a:ext cx="10534650" cy="6638924"/>
          </a:xfrm>
        </p:spPr>
        <p:txBody>
          <a:bodyPr>
            <a:noAutofit/>
          </a:bodyPr>
          <a:lstStyle/>
          <a:p>
            <a:pPr marL="0" indent="0">
              <a:buNone/>
            </a:pPr>
            <a:r>
              <a:rPr lang="en-US" sz="1800" b="1" dirty="0">
                <a:solidFill>
                  <a:srgbClr val="FFFF00"/>
                </a:solidFill>
                <a:latin typeface="Calibri" panose="020F0502020204030204" pitchFamily="34" charset="0"/>
                <a:ea typeface="Calibri" panose="020F0502020204030204" pitchFamily="34" charset="0"/>
                <a:cs typeface="Calibri" panose="020F0502020204030204" pitchFamily="34" charset="0"/>
              </a:rPr>
              <a:t>Securing Water Sources</a:t>
            </a:r>
            <a:endParaRPr lang="en-US" sz="1800"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US" sz="1800" b="1" dirty="0">
                <a:latin typeface="Calibri" panose="020F0502020204030204" pitchFamily="34" charset="0"/>
                <a:ea typeface="Calibri" panose="020F0502020204030204" pitchFamily="34" charset="0"/>
                <a:cs typeface="Calibri" panose="020F0502020204030204" pitchFamily="34" charset="0"/>
              </a:rPr>
              <a:t>Faucets &amp; Toilets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en-US" b="1" dirty="0">
                <a:latin typeface="Calibri" panose="020F0502020204030204" pitchFamily="34" charset="0"/>
                <a:ea typeface="Calibri" panose="020F0502020204030204" pitchFamily="34" charset="0"/>
                <a:cs typeface="Calibri" panose="020F0502020204030204" pitchFamily="34" charset="0"/>
              </a:rPr>
              <a:t>Tape over all sink faucets</a:t>
            </a:r>
            <a:r>
              <a:rPr lang="en-US" dirty="0">
                <a:latin typeface="Calibri" panose="020F0502020204030204" pitchFamily="34" charset="0"/>
                <a:ea typeface="Calibri" panose="020F0502020204030204" pitchFamily="34" charset="0"/>
                <a:cs typeface="Calibri" panose="020F0502020204030204" pitchFamily="34" charset="0"/>
              </a:rPr>
              <a:t> to prevent tampering.</a:t>
            </a:r>
          </a:p>
          <a:p>
            <a:pPr marL="457200" lvl="1" indent="0">
              <a:buNone/>
            </a:pPr>
            <a:r>
              <a:rPr lang="en-US" b="1" dirty="0">
                <a:latin typeface="Calibri" panose="020F0502020204030204" pitchFamily="34" charset="0"/>
                <a:ea typeface="Calibri" panose="020F0502020204030204" pitchFamily="34" charset="0"/>
                <a:cs typeface="Calibri" panose="020F0502020204030204" pitchFamily="34" charset="0"/>
              </a:rPr>
              <a:t>Tape toilet handles, urinals</a:t>
            </a:r>
            <a:r>
              <a:rPr lang="en-US" dirty="0">
                <a:latin typeface="Calibri" panose="020F0502020204030204" pitchFamily="34" charset="0"/>
                <a:ea typeface="Calibri" panose="020F0502020204030204" pitchFamily="34" charset="0"/>
                <a:cs typeface="Calibri" panose="020F0502020204030204" pitchFamily="34" charset="0"/>
              </a:rPr>
              <a:t> or </a:t>
            </a:r>
            <a:r>
              <a:rPr lang="en-US" b="1" dirty="0">
                <a:latin typeface="Calibri" panose="020F0502020204030204" pitchFamily="34" charset="0"/>
                <a:ea typeface="Calibri" panose="020F0502020204030204" pitchFamily="34" charset="0"/>
                <a:cs typeface="Calibri" panose="020F0502020204030204" pitchFamily="34" charset="0"/>
              </a:rPr>
              <a:t>tape over toilet sensor </a:t>
            </a:r>
            <a:r>
              <a:rPr lang="en-US" dirty="0">
                <a:latin typeface="Calibri" panose="020F0502020204030204" pitchFamily="34" charset="0"/>
                <a:ea typeface="Calibri" panose="020F0502020204030204" pitchFamily="34" charset="0"/>
                <a:cs typeface="Calibri" panose="020F0502020204030204" pitchFamily="34" charset="0"/>
              </a:rPr>
              <a:t>to prevent flushing during the test. (use several layers of tape over the toilet sensor)</a:t>
            </a:r>
          </a:p>
          <a:p>
            <a:pPr marL="457200" lvl="1" indent="0">
              <a:buNone/>
            </a:pPr>
            <a:r>
              <a:rPr lang="en-US" b="1" dirty="0">
                <a:latin typeface="Calibri" panose="020F0502020204030204" pitchFamily="34" charset="0"/>
                <a:ea typeface="Calibri" panose="020F0502020204030204" pitchFamily="34" charset="0"/>
                <a:cs typeface="Calibri" panose="020F0502020204030204" pitchFamily="34" charset="0"/>
              </a:rPr>
              <a:t>Add</a:t>
            </a: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bluing tablet </a:t>
            </a:r>
            <a:r>
              <a:rPr lang="en-US" dirty="0">
                <a:latin typeface="Calibri" panose="020F0502020204030204" pitchFamily="34" charset="0"/>
                <a:ea typeface="Calibri" panose="020F0502020204030204" pitchFamily="34" charset="0"/>
                <a:cs typeface="Calibri" panose="020F0502020204030204" pitchFamily="34" charset="0"/>
              </a:rPr>
              <a:t>to each toilet bowl to detect dilution attempts.</a:t>
            </a:r>
          </a:p>
          <a:p>
            <a:pPr marL="0" lvl="0" indent="0">
              <a:buNone/>
            </a:pPr>
            <a:r>
              <a:rPr lang="en-US" sz="1800" b="1" dirty="0">
                <a:latin typeface="Calibri" panose="020F0502020204030204" pitchFamily="34" charset="0"/>
                <a:ea typeface="Calibri" panose="020F0502020204030204" pitchFamily="34" charset="0"/>
                <a:cs typeface="Calibri" panose="020F0502020204030204" pitchFamily="34" charset="0"/>
              </a:rPr>
              <a:t>Soap Dispensers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en-US" b="1" dirty="0">
                <a:latin typeface="Calibri" panose="020F0502020204030204" pitchFamily="34" charset="0"/>
                <a:ea typeface="Calibri" panose="020F0502020204030204" pitchFamily="34" charset="0"/>
                <a:cs typeface="Calibri" panose="020F0502020204030204" pitchFamily="34" charset="0"/>
              </a:rPr>
              <a:t>Tape up all soap dispensers</a:t>
            </a:r>
            <a:r>
              <a:rPr lang="en-US" dirty="0">
                <a:latin typeface="Calibri" panose="020F0502020204030204" pitchFamily="34" charset="0"/>
                <a:ea typeface="Calibri" panose="020F0502020204030204" pitchFamily="34" charset="0"/>
                <a:cs typeface="Calibri" panose="020F0502020204030204" pitchFamily="34" charset="0"/>
              </a:rPr>
              <a:t> to prevent use during testing.</a:t>
            </a:r>
          </a:p>
          <a:p>
            <a:pPr marL="0" indent="0">
              <a:buNone/>
            </a:pPr>
            <a:r>
              <a:rPr lang="en-US" sz="1800" b="1" dirty="0">
                <a:latin typeface="Calibri" panose="020F0502020204030204" pitchFamily="34" charset="0"/>
                <a:ea typeface="Calibri" panose="020F0502020204030204" pitchFamily="34" charset="0"/>
                <a:cs typeface="Calibri" panose="020F0502020204030204" pitchFamily="34" charset="0"/>
              </a:rPr>
              <a:t>Bathroom Access Control</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en-US" b="1" dirty="0">
                <a:latin typeface="Calibri" panose="020F0502020204030204" pitchFamily="34" charset="0"/>
                <a:ea typeface="Calibri" panose="020F0502020204030204" pitchFamily="34" charset="0"/>
                <a:cs typeface="Calibri" panose="020F0502020204030204" pitchFamily="34" charset="0"/>
              </a:rPr>
              <a:t>Signage p</a:t>
            </a:r>
            <a:r>
              <a:rPr lang="en-US" dirty="0">
                <a:latin typeface="Calibri" panose="020F0502020204030204" pitchFamily="34" charset="0"/>
                <a:ea typeface="Calibri" panose="020F0502020204030204" pitchFamily="34" charset="0"/>
                <a:cs typeface="Calibri" panose="020F0502020204030204" pitchFamily="34" charset="0"/>
              </a:rPr>
              <a:t>lace clear </a:t>
            </a:r>
            <a:r>
              <a:rPr lang="en-US" b="1" dirty="0">
                <a:latin typeface="Calibri" panose="020F0502020204030204" pitchFamily="34" charset="0"/>
                <a:ea typeface="Calibri" panose="020F0502020204030204" pitchFamily="34" charset="0"/>
                <a:cs typeface="Calibri" panose="020F0502020204030204" pitchFamily="34" charset="0"/>
              </a:rPr>
              <a:t>“Testing in Progress – Do Not Enter”</a:t>
            </a:r>
            <a:r>
              <a:rPr lang="en-US" dirty="0">
                <a:latin typeface="Calibri" panose="020F0502020204030204" pitchFamily="34" charset="0"/>
                <a:ea typeface="Calibri" panose="020F0502020204030204" pitchFamily="34" charset="0"/>
                <a:cs typeface="Calibri" panose="020F0502020204030204" pitchFamily="34" charset="0"/>
              </a:rPr>
              <a:t> signs at all entrances.</a:t>
            </a:r>
          </a:p>
          <a:p>
            <a:pPr marL="0" indent="0">
              <a:buNone/>
            </a:pPr>
            <a:r>
              <a:rPr lang="en-US" sz="1800" b="1" dirty="0">
                <a:latin typeface="Calibri" panose="020F0502020204030204" pitchFamily="34" charset="0"/>
                <a:ea typeface="Calibri" panose="020F0502020204030204" pitchFamily="34" charset="0"/>
                <a:cs typeface="Calibri" panose="020F0502020204030204" pitchFamily="34" charset="0"/>
              </a:rPr>
              <a:t>Stall &amp; Urinal Management</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en-US" b="1" u="sng" dirty="0">
                <a:latin typeface="Calibri" panose="020F0502020204030204" pitchFamily="34" charset="0"/>
                <a:ea typeface="Calibri" panose="020F0502020204030204" pitchFamily="34" charset="0"/>
                <a:cs typeface="Calibri" panose="020F0502020204030204" pitchFamily="34" charset="0"/>
              </a:rPr>
              <a:t>Tape closed any stall doors</a:t>
            </a:r>
            <a:r>
              <a:rPr lang="en-US" u="sng" dirty="0">
                <a:latin typeface="Calibri" panose="020F0502020204030204" pitchFamily="34" charset="0"/>
                <a:ea typeface="Calibri" panose="020F0502020204030204" pitchFamily="34" charset="0"/>
                <a:cs typeface="Calibri" panose="020F0502020204030204" pitchFamily="34" charset="0"/>
              </a:rPr>
              <a:t> or urinals that are not designated for use</a:t>
            </a:r>
            <a:r>
              <a:rPr lang="en-US" dirty="0">
                <a:latin typeface="Calibri" panose="020F0502020204030204" pitchFamily="34" charset="0"/>
                <a:ea typeface="Calibri" panose="020F0502020204030204" pitchFamily="34" charset="0"/>
                <a:cs typeface="Calibri" panose="020F0502020204030204" pitchFamily="34" charset="0"/>
              </a:rPr>
              <a:t>.</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Ensure only </a:t>
            </a:r>
            <a:r>
              <a:rPr lang="en-US" b="1" u="sng" dirty="0">
                <a:latin typeface="Calibri" panose="020F0502020204030204" pitchFamily="34" charset="0"/>
                <a:ea typeface="Calibri" panose="020F0502020204030204" pitchFamily="34" charset="0"/>
                <a:cs typeface="Calibri" panose="020F0502020204030204" pitchFamily="34" charset="0"/>
              </a:rPr>
              <a:t>one stall or one urinal </a:t>
            </a:r>
            <a:r>
              <a:rPr lang="en-US" dirty="0">
                <a:latin typeface="Calibri" panose="020F0502020204030204" pitchFamily="34" charset="0"/>
                <a:ea typeface="Calibri" panose="020F0502020204030204" pitchFamily="34" charset="0"/>
                <a:cs typeface="Calibri" panose="020F0502020204030204" pitchFamily="34" charset="0"/>
              </a:rPr>
              <a:t>is available for testing, if applicable.</a:t>
            </a:r>
          </a:p>
          <a:p>
            <a:pPr marL="0" indent="0">
              <a:buNone/>
            </a:pPr>
            <a:endParaRPr lang="en-US" sz="2400" dirty="0">
              <a:solidFill>
                <a:schemeClr val="tx1"/>
              </a:solidFill>
              <a:latin typeface="Corbel" panose="020B0503020204020204" pitchFamily="34" charset="0"/>
            </a:endParaRPr>
          </a:p>
        </p:txBody>
      </p:sp>
      <p:sp>
        <p:nvSpPr>
          <p:cNvPr id="2" name="Date Placeholder 1">
            <a:extLst>
              <a:ext uri="{FF2B5EF4-FFF2-40B4-BE49-F238E27FC236}">
                <a16:creationId xmlns:a16="http://schemas.microsoft.com/office/drawing/2014/main" id="{AA7BB3D8-0D00-2A55-FC4C-CE04B40E5C55}"/>
              </a:ext>
            </a:extLst>
          </p:cNvPr>
          <p:cNvSpPr>
            <a:spLocks noGrp="1"/>
          </p:cNvSpPr>
          <p:nvPr>
            <p:ph type="dt" sz="half" idx="10"/>
          </p:nvPr>
        </p:nvSpPr>
        <p:spPr/>
        <p:txBody>
          <a:bodyPr/>
          <a:lstStyle/>
          <a:p>
            <a:fld id="{4EE2E56B-FB67-4AB1-976F-710EDA932C7D}" type="datetime1">
              <a:rPr lang="en-US" smtClean="0"/>
              <a:t>8/26/2025</a:t>
            </a:fld>
            <a:endParaRPr lang="en-US"/>
          </a:p>
        </p:txBody>
      </p:sp>
      <p:sp>
        <p:nvSpPr>
          <p:cNvPr id="4" name="Footer Placeholder 3">
            <a:extLst>
              <a:ext uri="{FF2B5EF4-FFF2-40B4-BE49-F238E27FC236}">
                <a16:creationId xmlns:a16="http://schemas.microsoft.com/office/drawing/2014/main" id="{1943B93D-2299-2010-8DDB-79700F669E79}"/>
              </a:ext>
            </a:extLst>
          </p:cNvPr>
          <p:cNvSpPr>
            <a:spLocks noGrp="1"/>
          </p:cNvSpPr>
          <p:nvPr>
            <p:ph type="ftr" sz="quarter" idx="11"/>
          </p:nvPr>
        </p:nvSpPr>
        <p:spPr/>
        <p:txBody>
          <a:bodyPr/>
          <a:lstStyle/>
          <a:p>
            <a:r>
              <a:rPr lang="en-US" dirty="0"/>
              <a:t>DATCS, LLC               www.datcs.com             903-234-1136       888-201-0242</a:t>
            </a:r>
          </a:p>
        </p:txBody>
      </p:sp>
      <p:sp>
        <p:nvSpPr>
          <p:cNvPr id="5" name="Slide Number Placeholder 4">
            <a:extLst>
              <a:ext uri="{FF2B5EF4-FFF2-40B4-BE49-F238E27FC236}">
                <a16:creationId xmlns:a16="http://schemas.microsoft.com/office/drawing/2014/main" id="{022BAFDA-6BBE-01C5-3385-DA54ABA1206C}"/>
              </a:ext>
            </a:extLst>
          </p:cNvPr>
          <p:cNvSpPr>
            <a:spLocks noGrp="1"/>
          </p:cNvSpPr>
          <p:nvPr>
            <p:ph type="sldNum" sz="quarter" idx="12"/>
          </p:nvPr>
        </p:nvSpPr>
        <p:spPr/>
        <p:txBody>
          <a:bodyPr/>
          <a:lstStyle/>
          <a:p>
            <a:fld id="{D57F1E4F-1CFF-5643-939E-217C01CDF565}" type="slidenum">
              <a:rPr lang="en-US" smtClean="0"/>
              <a:pPr/>
              <a:t>7</a:t>
            </a:fld>
            <a:endParaRPr lang="en-US"/>
          </a:p>
        </p:txBody>
      </p:sp>
      <p:pic>
        <p:nvPicPr>
          <p:cNvPr id="16" name="Picture 15">
            <a:extLst>
              <a:ext uri="{FF2B5EF4-FFF2-40B4-BE49-F238E27FC236}">
                <a16:creationId xmlns:a16="http://schemas.microsoft.com/office/drawing/2014/main" id="{F144A334-4CF7-800E-4467-D13B1C07B993}"/>
              </a:ext>
            </a:extLst>
          </p:cNvPr>
          <p:cNvPicPr>
            <a:picLocks noChangeAspect="1"/>
          </p:cNvPicPr>
          <p:nvPr/>
        </p:nvPicPr>
        <p:blipFill rotWithShape="1">
          <a:blip r:embed="rId2"/>
          <a:srcRect t="8384" r="-1" b="6819"/>
          <a:stretch/>
        </p:blipFill>
        <p:spPr>
          <a:xfrm>
            <a:off x="8496232" y="4160527"/>
            <a:ext cx="3438593" cy="1954716"/>
          </a:xfrm>
          <a:prstGeom prst="rect">
            <a:avLst/>
          </a:prstGeom>
        </p:spPr>
      </p:pic>
    </p:spTree>
    <p:extLst>
      <p:ext uri="{BB962C8B-B14F-4D97-AF65-F5344CB8AC3E}">
        <p14:creationId xmlns:p14="http://schemas.microsoft.com/office/powerpoint/2010/main" val="8195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C112-86CE-43B8-A79C-F6C72CCC0D8F}"/>
              </a:ext>
            </a:extLst>
          </p:cNvPr>
          <p:cNvSpPr>
            <a:spLocks noGrp="1"/>
          </p:cNvSpPr>
          <p:nvPr>
            <p:ph type="title"/>
          </p:nvPr>
        </p:nvSpPr>
        <p:spPr/>
        <p:txBody>
          <a:bodyPr/>
          <a:lstStyle/>
          <a:p>
            <a:r>
              <a:rPr lang="en-US">
                <a:solidFill>
                  <a:srgbClr val="FFFF00"/>
                </a:solidFill>
                <a:latin typeface="Corbel" panose="020B0503020204020204" pitchFamily="34" charset="0"/>
              </a:rPr>
              <a:t>School drug testing procedures</a:t>
            </a:r>
          </a:p>
        </p:txBody>
      </p:sp>
      <p:sp>
        <p:nvSpPr>
          <p:cNvPr id="3" name="Content Placeholder 2">
            <a:extLst>
              <a:ext uri="{FF2B5EF4-FFF2-40B4-BE49-F238E27FC236}">
                <a16:creationId xmlns:a16="http://schemas.microsoft.com/office/drawing/2014/main" id="{A09C6473-9039-49DC-B2DD-64A56D59D50B}"/>
              </a:ext>
            </a:extLst>
          </p:cNvPr>
          <p:cNvSpPr>
            <a:spLocks noGrp="1"/>
          </p:cNvSpPr>
          <p:nvPr>
            <p:ph idx="1"/>
          </p:nvPr>
        </p:nvSpPr>
        <p:spPr>
          <a:xfrm>
            <a:off x="1320381" y="1219199"/>
            <a:ext cx="8534400" cy="3258841"/>
          </a:xfrm>
        </p:spPr>
        <p:txBody>
          <a:bodyPr>
            <a:normAutofit/>
          </a:bodyPr>
          <a:lstStyle/>
          <a:p>
            <a:pPr marL="0" indent="0">
              <a:spcBef>
                <a:spcPts val="3000"/>
              </a:spcBef>
              <a:buNone/>
            </a:pPr>
            <a:r>
              <a:rPr lang="en-US" dirty="0">
                <a:solidFill>
                  <a:srgbClr val="FFFF00"/>
                </a:solidFill>
                <a:latin typeface="Calibri" panose="020F0502020204030204" pitchFamily="34" charset="0"/>
                <a:ea typeface="Calibri" panose="020F0502020204030204" pitchFamily="34" charset="0"/>
                <a:cs typeface="Calibri" panose="020F0502020204030204" pitchFamily="34" charset="0"/>
              </a:rPr>
              <a:t>Preferred Student Identification </a:t>
            </a:r>
          </a:p>
          <a:p>
            <a:pPr lvl="1">
              <a:spcBef>
                <a:spcPts val="600"/>
              </a:spcBef>
              <a:buFont typeface="Wingdings" panose="05000000000000000000" pitchFamily="2" charset="2"/>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Identify the student by a school official or photo identification.</a:t>
            </a:r>
          </a:p>
          <a:p>
            <a:pPr lvl="1">
              <a:spcBef>
                <a:spcPts val="600"/>
              </a:spcBef>
              <a:buFont typeface="Wingdings" panose="05000000000000000000" pitchFamily="2" charset="2"/>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Student identification should include first name, last name, and an identification number.</a:t>
            </a:r>
          </a:p>
          <a:p>
            <a:pPr lvl="1">
              <a:spcBef>
                <a:spcPts val="600"/>
              </a:spcBef>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A lunch number can be used as the student ID.</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67106487-13AF-1EF2-7396-88D574CFFC82}"/>
              </a:ext>
            </a:extLst>
          </p:cNvPr>
          <p:cNvSpPr>
            <a:spLocks noGrp="1"/>
          </p:cNvSpPr>
          <p:nvPr>
            <p:ph type="dt" sz="half" idx="10"/>
          </p:nvPr>
        </p:nvSpPr>
        <p:spPr/>
        <p:txBody>
          <a:bodyPr/>
          <a:lstStyle/>
          <a:p>
            <a:fld id="{787EFF01-158C-4D3B-93D1-9A8104EEDADC}" type="datetime1">
              <a:rPr lang="en-US" smtClean="0"/>
              <a:t>8/26/2025</a:t>
            </a:fld>
            <a:endParaRPr lang="en-US"/>
          </a:p>
        </p:txBody>
      </p:sp>
      <p:sp>
        <p:nvSpPr>
          <p:cNvPr id="6" name="Footer Placeholder 5">
            <a:extLst>
              <a:ext uri="{FF2B5EF4-FFF2-40B4-BE49-F238E27FC236}">
                <a16:creationId xmlns:a16="http://schemas.microsoft.com/office/drawing/2014/main" id="{D8D229A6-B9D9-8BA1-31F9-249D57557958}"/>
              </a:ext>
            </a:extLst>
          </p:cNvPr>
          <p:cNvSpPr>
            <a:spLocks noGrp="1"/>
          </p:cNvSpPr>
          <p:nvPr>
            <p:ph type="ftr" sz="quarter" idx="11"/>
          </p:nvPr>
        </p:nvSpPr>
        <p:spPr/>
        <p:txBody>
          <a:bodyPr/>
          <a:lstStyle/>
          <a:p>
            <a:r>
              <a:rPr lang="en-US"/>
              <a:t>DATCS, LLC               www.datcs.com             903-234-1136       888-201-0242</a:t>
            </a:r>
          </a:p>
        </p:txBody>
      </p:sp>
      <p:sp>
        <p:nvSpPr>
          <p:cNvPr id="7" name="Slide Number Placeholder 6">
            <a:extLst>
              <a:ext uri="{FF2B5EF4-FFF2-40B4-BE49-F238E27FC236}">
                <a16:creationId xmlns:a16="http://schemas.microsoft.com/office/drawing/2014/main" id="{1CE4D5EF-A134-F88E-4E37-B5A372C97D44}"/>
              </a:ext>
            </a:extLst>
          </p:cNvPr>
          <p:cNvSpPr>
            <a:spLocks noGrp="1"/>
          </p:cNvSpPr>
          <p:nvPr>
            <p:ph type="sldNum" sz="quarter" idx="12"/>
          </p:nvPr>
        </p:nvSpPr>
        <p:spPr/>
        <p:txBody>
          <a:bodyPr/>
          <a:lstStyle/>
          <a:p>
            <a:fld id="{D57F1E4F-1CFF-5643-939E-217C01CDF565}" type="slidenum">
              <a:rPr lang="en-US" smtClean="0"/>
              <a:pPr/>
              <a:t>8</a:t>
            </a:fld>
            <a:endParaRPr lang="en-US"/>
          </a:p>
        </p:txBody>
      </p:sp>
      <p:pic>
        <p:nvPicPr>
          <p:cNvPr id="11" name="Picture 10">
            <a:extLst>
              <a:ext uri="{FF2B5EF4-FFF2-40B4-BE49-F238E27FC236}">
                <a16:creationId xmlns:a16="http://schemas.microsoft.com/office/drawing/2014/main" id="{8BAA56FD-F207-F610-4EAC-86F010A59FD8}"/>
              </a:ext>
            </a:extLst>
          </p:cNvPr>
          <p:cNvPicPr>
            <a:picLocks noChangeAspect="1"/>
          </p:cNvPicPr>
          <p:nvPr/>
        </p:nvPicPr>
        <p:blipFill>
          <a:blip r:embed="rId2"/>
          <a:stretch>
            <a:fillRect/>
          </a:stretch>
        </p:blipFill>
        <p:spPr>
          <a:xfrm>
            <a:off x="7513488" y="3398280"/>
            <a:ext cx="4038095" cy="2533333"/>
          </a:xfrm>
          <a:prstGeom prst="rect">
            <a:avLst/>
          </a:prstGeom>
        </p:spPr>
      </p:pic>
    </p:spTree>
    <p:extLst>
      <p:ext uri="{BB962C8B-B14F-4D97-AF65-F5344CB8AC3E}">
        <p14:creationId xmlns:p14="http://schemas.microsoft.com/office/powerpoint/2010/main" val="2715011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663B-94E9-4402-97D7-1494113395CE}"/>
              </a:ext>
            </a:extLst>
          </p:cNvPr>
          <p:cNvSpPr>
            <a:spLocks noGrp="1"/>
          </p:cNvSpPr>
          <p:nvPr>
            <p:ph type="title"/>
          </p:nvPr>
        </p:nvSpPr>
        <p:spPr>
          <a:xfrm>
            <a:off x="1449321" y="72063"/>
            <a:ext cx="8534400" cy="1257029"/>
          </a:xfrm>
        </p:spPr>
        <p:txBody>
          <a:bodyPr/>
          <a:lstStyle/>
          <a:p>
            <a:r>
              <a:rPr lang="en-US">
                <a:solidFill>
                  <a:srgbClr val="FFFF00"/>
                </a:solidFill>
                <a:latin typeface="Corbel" panose="020B0503020204020204" pitchFamily="34" charset="0"/>
              </a:rPr>
              <a:t>School drug testing procedures</a:t>
            </a:r>
            <a:endParaRPr lang="en-US"/>
          </a:p>
        </p:txBody>
      </p:sp>
      <p:sp>
        <p:nvSpPr>
          <p:cNvPr id="3" name="Content Placeholder 2">
            <a:extLst>
              <a:ext uri="{FF2B5EF4-FFF2-40B4-BE49-F238E27FC236}">
                <a16:creationId xmlns:a16="http://schemas.microsoft.com/office/drawing/2014/main" id="{0F3FE903-DF4C-498E-910E-49009825AA48}"/>
              </a:ext>
            </a:extLst>
          </p:cNvPr>
          <p:cNvSpPr>
            <a:spLocks noGrp="1"/>
          </p:cNvSpPr>
          <p:nvPr>
            <p:ph idx="1"/>
          </p:nvPr>
        </p:nvSpPr>
        <p:spPr>
          <a:xfrm>
            <a:off x="684211" y="1413067"/>
            <a:ext cx="10829765" cy="4611133"/>
          </a:xfrm>
        </p:spPr>
        <p:txBody>
          <a:bodyPr>
            <a:noAutofit/>
          </a:bodyPr>
          <a:lstStyle/>
          <a:p>
            <a:pPr marL="0" indent="0">
              <a:spcBef>
                <a:spcPts val="1200"/>
              </a:spcBef>
              <a:buNone/>
            </a:pPr>
            <a:r>
              <a:rPr lang="en-US" sz="1800" dirty="0">
                <a:solidFill>
                  <a:srgbClr val="FFFF00"/>
                </a:solidFill>
                <a:latin typeface="Calibri" panose="020F0502020204030204" pitchFamily="34" charset="0"/>
                <a:ea typeface="Calibri" panose="020F0502020204030204" pitchFamily="34" charset="0"/>
                <a:cs typeface="Calibri" panose="020F0502020204030204" pitchFamily="34" charset="0"/>
              </a:rPr>
              <a:t>Instruct the student to do the following</a:t>
            </a:r>
          </a:p>
          <a:p>
            <a:pPr lvl="1">
              <a:spcBef>
                <a:spcPts val="1200"/>
              </a:spcBef>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Empty pockets and remove all outerwear such as jackets and coats and hats.</a:t>
            </a:r>
          </a:p>
          <a:p>
            <a:pPr lvl="1">
              <a:spcBef>
                <a:spcPts val="1200"/>
              </a:spcBef>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Do not use the faucets or soap dispensers.</a:t>
            </a:r>
          </a:p>
          <a:p>
            <a:pPr lvl="1">
              <a:spcBef>
                <a:spcPts val="1200"/>
              </a:spcBef>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Wipe hands with a hand wipe that we provide.</a:t>
            </a:r>
          </a:p>
          <a:p>
            <a:pPr lvl="1">
              <a:spcBef>
                <a:spcPts val="1200"/>
              </a:spcBef>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Please use the stall indicated.</a:t>
            </a:r>
          </a:p>
          <a:p>
            <a:pPr lvl="1">
              <a:spcBef>
                <a:spcPts val="1200"/>
              </a:spcBef>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Fill the collection cup to the line marked (45 ml).</a:t>
            </a:r>
          </a:p>
          <a:p>
            <a:pPr lvl="1">
              <a:spcBef>
                <a:spcPts val="1200"/>
              </a:spcBef>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Do not flush the toilet.</a:t>
            </a:r>
          </a:p>
          <a:p>
            <a:pPr lvl="1">
              <a:spcBef>
                <a:spcPts val="1200"/>
              </a:spcBef>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test is time sensitive for the temperature reading; the collector will knock on the door if the time is running out (4 minutes).</a:t>
            </a:r>
          </a:p>
          <a:p>
            <a:pPr lvl="1">
              <a:spcBef>
                <a:spcPts val="1200"/>
              </a:spcBef>
              <a:buClr>
                <a:srgbClr val="FFFFFF"/>
              </a:buClr>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Only test 1 student at a time.</a:t>
            </a:r>
          </a:p>
          <a:p>
            <a:pPr marL="457200" lvl="1" indent="0">
              <a:spcBef>
                <a:spcPts val="1200"/>
              </a:spcBef>
              <a:buNone/>
            </a:pPr>
            <a:endParaRPr lang="en-US" sz="2400" dirty="0">
              <a:solidFill>
                <a:schemeClr val="tx1"/>
              </a:solidFill>
              <a:latin typeface="Corbel" panose="020B0503020204020204" pitchFamily="34" charset="0"/>
            </a:endParaRPr>
          </a:p>
        </p:txBody>
      </p:sp>
      <p:pic>
        <p:nvPicPr>
          <p:cNvPr id="6" name="Picture 5">
            <a:extLst>
              <a:ext uri="{FF2B5EF4-FFF2-40B4-BE49-F238E27FC236}">
                <a16:creationId xmlns:a16="http://schemas.microsoft.com/office/drawing/2014/main" id="{3175A20B-D045-450E-B8D5-6321652EFCA2}"/>
              </a:ext>
            </a:extLst>
          </p:cNvPr>
          <p:cNvPicPr>
            <a:picLocks noChangeAspect="1"/>
          </p:cNvPicPr>
          <p:nvPr/>
        </p:nvPicPr>
        <p:blipFill rotWithShape="1">
          <a:blip r:embed="rId2"/>
          <a:srcRect r="26715" b="30882"/>
          <a:stretch/>
        </p:blipFill>
        <p:spPr>
          <a:xfrm>
            <a:off x="7243083" y="2120836"/>
            <a:ext cx="3797300" cy="2387600"/>
          </a:xfrm>
          <a:prstGeom prst="rect">
            <a:avLst/>
          </a:prstGeom>
        </p:spPr>
      </p:pic>
      <p:sp>
        <p:nvSpPr>
          <p:cNvPr id="4" name="Date Placeholder 3">
            <a:extLst>
              <a:ext uri="{FF2B5EF4-FFF2-40B4-BE49-F238E27FC236}">
                <a16:creationId xmlns:a16="http://schemas.microsoft.com/office/drawing/2014/main" id="{0E5FCB17-09E1-CDAC-79E5-315D6E7BE432}"/>
              </a:ext>
            </a:extLst>
          </p:cNvPr>
          <p:cNvSpPr>
            <a:spLocks noGrp="1"/>
          </p:cNvSpPr>
          <p:nvPr>
            <p:ph type="dt" sz="half" idx="10"/>
          </p:nvPr>
        </p:nvSpPr>
        <p:spPr/>
        <p:txBody>
          <a:bodyPr/>
          <a:lstStyle/>
          <a:p>
            <a:fld id="{8F1BA4B2-EBE5-4684-9C91-C42A07483C2C}" type="datetime1">
              <a:rPr lang="en-US" smtClean="0"/>
              <a:t>8/26/2025</a:t>
            </a:fld>
            <a:endParaRPr lang="en-US"/>
          </a:p>
        </p:txBody>
      </p:sp>
      <p:sp>
        <p:nvSpPr>
          <p:cNvPr id="5" name="Footer Placeholder 4">
            <a:extLst>
              <a:ext uri="{FF2B5EF4-FFF2-40B4-BE49-F238E27FC236}">
                <a16:creationId xmlns:a16="http://schemas.microsoft.com/office/drawing/2014/main" id="{2004F49A-DAFD-DF7F-F3AA-76EABEFF243D}"/>
              </a:ext>
            </a:extLst>
          </p:cNvPr>
          <p:cNvSpPr>
            <a:spLocks noGrp="1"/>
          </p:cNvSpPr>
          <p:nvPr>
            <p:ph type="ftr" sz="quarter" idx="11"/>
          </p:nvPr>
        </p:nvSpPr>
        <p:spPr/>
        <p:txBody>
          <a:bodyPr/>
          <a:lstStyle/>
          <a:p>
            <a:r>
              <a:rPr lang="en-US"/>
              <a:t>DATCS, LLC               www.datcs.com             903-234-1136       888-201-0242</a:t>
            </a:r>
          </a:p>
        </p:txBody>
      </p:sp>
      <p:sp>
        <p:nvSpPr>
          <p:cNvPr id="7" name="Slide Number Placeholder 6">
            <a:extLst>
              <a:ext uri="{FF2B5EF4-FFF2-40B4-BE49-F238E27FC236}">
                <a16:creationId xmlns:a16="http://schemas.microsoft.com/office/drawing/2014/main" id="{5F5BE290-FD1E-82BC-F480-4CB6DB9D824A}"/>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36193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Sl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331EA0FA845F478529F85C4ACF7AC8" ma:contentTypeVersion="18" ma:contentTypeDescription="Create a new document." ma:contentTypeScope="" ma:versionID="07cb567012fa0c0e2cc44894363484a7">
  <xsd:schema xmlns:xsd="http://www.w3.org/2001/XMLSchema" xmlns:xs="http://www.w3.org/2001/XMLSchema" xmlns:p="http://schemas.microsoft.com/office/2006/metadata/properties" xmlns:ns2="7ff6a263-3abc-4cfa-b063-7b40e9822dd6" xmlns:ns3="5ac144fd-14f6-4d83-b839-db5596e81f8d" targetNamespace="http://schemas.microsoft.com/office/2006/metadata/properties" ma:root="true" ma:fieldsID="9199b5c070e592e8ddc11960b46b3a3c" ns2:_="" ns3:_="">
    <xsd:import namespace="7ff6a263-3abc-4cfa-b063-7b40e9822dd6"/>
    <xsd:import namespace="5ac144fd-14f6-4d83-b839-db5596e81f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6a263-3abc-4cfa-b063-7b40e9822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dda749-9d22-4203-abf2-d050526e561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c144fd-14f6-4d83-b839-db5596e81f8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043ac5-b3b7-4ceb-a8dc-12fc52ddef91}" ma:internalName="TaxCatchAll" ma:showField="CatchAllData" ma:web="5ac144fd-14f6-4d83-b839-db5596e81f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ac144fd-14f6-4d83-b839-db5596e81f8d">
      <UserInfo>
        <DisplayName>Kateland Slater</DisplayName>
        <AccountId>43</AccountId>
        <AccountType/>
      </UserInfo>
      <UserInfo>
        <DisplayName>Ciara Morris</DisplayName>
        <AccountId>49</AccountId>
        <AccountType/>
      </UserInfo>
      <UserInfo>
        <DisplayName>Amy Hanley</DisplayName>
        <AccountId>12</AccountId>
        <AccountType/>
      </UserInfo>
      <UserInfo>
        <DisplayName>Christie Foster</DisplayName>
        <AccountId>68</AccountId>
        <AccountType/>
      </UserInfo>
      <UserInfo>
        <DisplayName>Thomas Brasher</DisplayName>
        <AccountId>67</AccountId>
        <AccountType/>
      </UserInfo>
      <UserInfo>
        <DisplayName>Jacci Hammonds</DisplayName>
        <AccountId>133</AccountId>
        <AccountType/>
      </UserInfo>
    </SharedWithUsers>
    <TaxCatchAll xmlns="5ac144fd-14f6-4d83-b839-db5596e81f8d" xsi:nil="true"/>
    <lcf76f155ced4ddcb4097134ff3c332f xmlns="7ff6a263-3abc-4cfa-b063-7b40e9822dd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869649-52BC-4D95-BB00-BC3A65A617E4}">
  <ds:schemaRefs>
    <ds:schemaRef ds:uri="http://schemas.microsoft.com/sharepoint/v3/contenttype/forms"/>
  </ds:schemaRefs>
</ds:datastoreItem>
</file>

<file path=customXml/itemProps2.xml><?xml version="1.0" encoding="utf-8"?>
<ds:datastoreItem xmlns:ds="http://schemas.openxmlformats.org/officeDocument/2006/customXml" ds:itemID="{8CAE5A5A-0C55-4138-8D9B-DC4C42B0C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f6a263-3abc-4cfa-b063-7b40e9822dd6"/>
    <ds:schemaRef ds:uri="5ac144fd-14f6-4d83-b839-db5596e81f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262304-30AD-451C-BB49-30C161D132BA}">
  <ds:schemaRefs>
    <ds:schemaRef ds:uri="http://www.w3.org/XML/1998/namespace"/>
    <ds:schemaRef ds:uri="http://schemas.microsoft.com/office/2006/documentManagement/types"/>
    <ds:schemaRef ds:uri="7ff6a263-3abc-4cfa-b063-7b40e9822dd6"/>
    <ds:schemaRef ds:uri="http://schemas.microsoft.com/office/2006/metadata/properties"/>
    <ds:schemaRef ds:uri="http://purl.org/dc/dcmitype/"/>
    <ds:schemaRef ds:uri="http://purl.org/dc/elements/1.1/"/>
    <ds:schemaRef ds:uri="5ac144fd-14f6-4d83-b839-db5596e81f8d"/>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114</TotalTime>
  <Words>1794</Words>
  <Application>Microsoft Office PowerPoint</Application>
  <PresentationFormat>Widescreen</PresentationFormat>
  <Paragraphs>174</Paragraphs>
  <Slides>15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Arial</vt:lpstr>
      <vt:lpstr>Calibri</vt:lpstr>
      <vt:lpstr>Calibri Light</vt:lpstr>
      <vt:lpstr>Century Gothic</vt:lpstr>
      <vt:lpstr>Century Schoolbook</vt:lpstr>
      <vt:lpstr>Corbel</vt:lpstr>
      <vt:lpstr>Wingdings</vt:lpstr>
      <vt:lpstr>Wingdings 3</vt:lpstr>
      <vt:lpstr>Slice</vt:lpstr>
      <vt:lpstr>Custom Design</vt:lpstr>
      <vt:lpstr>Student DRUG TESTING</vt:lpstr>
      <vt:lpstr>PowerPoint Presentation</vt:lpstr>
      <vt:lpstr>DATCS STANDARDS FOR school TESTING </vt:lpstr>
      <vt:lpstr>School Drug testing Objectives</vt:lpstr>
      <vt:lpstr>Student privacy DURING DRUG TESTING</vt:lpstr>
      <vt:lpstr>School drug testing procedures</vt:lpstr>
      <vt:lpstr>School drug testing procedures</vt:lpstr>
      <vt:lpstr>School drug testing procedures</vt:lpstr>
      <vt:lpstr>School drug testing procedures</vt:lpstr>
      <vt:lpstr>School drug testing procedures</vt:lpstr>
      <vt:lpstr>Confidentially &amp; Scheduling Random Drug testing</vt:lpstr>
      <vt:lpstr>DRUG TEST REFUSALS  AND NO TEMPERATURE</vt:lpstr>
      <vt:lpstr>SHY BLADDER protocol</vt:lpstr>
      <vt:lpstr>Oral fluid (saliva) </vt:lpstr>
      <vt:lpstr>Drug &amp; alcohol awareness training  for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DRUG TESTING</dc:title>
  <dc:creator>Sarah McBride</dc:creator>
  <cp:lastModifiedBy>Twyla Lewis</cp:lastModifiedBy>
  <cp:revision>6</cp:revision>
  <dcterms:created xsi:type="dcterms:W3CDTF">2017-06-08T18:08:23Z</dcterms:created>
  <dcterms:modified xsi:type="dcterms:W3CDTF">2025-08-26T17:28:20Z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0x01010030331EA0FA845F478529F85C4ACF7AC8</vt:lpwstr>
  </property>
  <property fmtid="{D5CDD505-2E9C-101B-9397-08002B2CF9AE}" pid="3" name="MediaServiceImageTags">
    <vt:lpwstr/>
  </property>
</Properties>
</file>